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6" r:id="rId4"/>
    <p:sldMasterId id="2147483707" r:id="rId5"/>
    <p:sldMasterId id="214748370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y="5143500" cx="9144000"/>
  <p:notesSz cx="6858000" cy="9144000"/>
  <p:embeddedFontLst>
    <p:embeddedFont>
      <p:font typeface="Hanken Grotesk Medium"/>
      <p:regular r:id="rId20"/>
      <p:bold r:id="rId21"/>
      <p:italic r:id="rId22"/>
      <p:boldItalic r:id="rId23"/>
    </p:embeddedFont>
    <p:embeddedFont>
      <p:font typeface="Hanken Grotesk"/>
      <p:regular r:id="rId24"/>
      <p:bold r:id="rId25"/>
      <p:italic r:id="rId26"/>
      <p:boldItalic r:id="rId27"/>
    </p:embeddedFont>
    <p:embeddedFont>
      <p:font typeface="Inter SemiBold"/>
      <p:regular r:id="rId28"/>
      <p:bold r:id="rId29"/>
    </p:embeddedFont>
    <p:embeddedFont>
      <p:font typeface="Hanken Grotesk SemiBold"/>
      <p:regular r:id="rId30"/>
      <p:bold r:id="rId31"/>
      <p:italic r:id="rId32"/>
      <p:boldItalic r:id="rId33"/>
    </p:embeddedFont>
    <p:embeddedFont>
      <p:font typeface="Inter"/>
      <p:regular r:id="rId34"/>
      <p:bold r:id="rId35"/>
    </p:embeddedFont>
    <p:embeddedFont>
      <p:font typeface="Helvetica Neue"/>
      <p:regular r:id="rId36"/>
      <p:bold r:id="rId37"/>
      <p:italic r:id="rId38"/>
      <p:boldItalic r:id="rId39"/>
    </p:embeddedFont>
    <p:embeddedFont>
      <p:font typeface="Inter Medium"/>
      <p:regular r:id="rId40"/>
      <p:bold r:id="rId41"/>
    </p:embeddedFont>
    <p:embeddedFont>
      <p:font typeface="Inter Black"/>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terMedium-regular.fntdata"/><Relationship Id="rId20" Type="http://schemas.openxmlformats.org/officeDocument/2006/relationships/font" Target="fonts/HankenGroteskMedium-regular.fntdata"/><Relationship Id="rId42" Type="http://schemas.openxmlformats.org/officeDocument/2006/relationships/font" Target="fonts/InterBlack-bold.fntdata"/><Relationship Id="rId41" Type="http://schemas.openxmlformats.org/officeDocument/2006/relationships/font" Target="fonts/InterMedium-bold.fntdata"/><Relationship Id="rId22" Type="http://schemas.openxmlformats.org/officeDocument/2006/relationships/font" Target="fonts/HankenGroteskMedium-italic.fntdata"/><Relationship Id="rId21" Type="http://schemas.openxmlformats.org/officeDocument/2006/relationships/font" Target="fonts/HankenGroteskMedium-bold.fntdata"/><Relationship Id="rId24" Type="http://schemas.openxmlformats.org/officeDocument/2006/relationships/font" Target="fonts/HankenGrotesk-regular.fntdata"/><Relationship Id="rId23" Type="http://schemas.openxmlformats.org/officeDocument/2006/relationships/font" Target="fonts/HankenGroteskMedium-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font" Target="fonts/HankenGrotesk-italic.fntdata"/><Relationship Id="rId25" Type="http://schemas.openxmlformats.org/officeDocument/2006/relationships/font" Target="fonts/HankenGrotesk-bold.fntdata"/><Relationship Id="rId28" Type="http://schemas.openxmlformats.org/officeDocument/2006/relationships/font" Target="fonts/InterSemiBold-regular.fntdata"/><Relationship Id="rId27" Type="http://schemas.openxmlformats.org/officeDocument/2006/relationships/font" Target="fonts/HankenGrotesk-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InterSemiBold-bold.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HankenGroteskSemiBold-bold.fntdata"/><Relationship Id="rId30" Type="http://schemas.openxmlformats.org/officeDocument/2006/relationships/font" Target="fonts/HankenGroteskSemiBold-regular.fntdata"/><Relationship Id="rId11" Type="http://schemas.openxmlformats.org/officeDocument/2006/relationships/slide" Target="slides/slide4.xml"/><Relationship Id="rId33" Type="http://schemas.openxmlformats.org/officeDocument/2006/relationships/font" Target="fonts/HankenGroteskSemiBold-boldItalic.fntdata"/><Relationship Id="rId10" Type="http://schemas.openxmlformats.org/officeDocument/2006/relationships/slide" Target="slides/slide3.xml"/><Relationship Id="rId32" Type="http://schemas.openxmlformats.org/officeDocument/2006/relationships/font" Target="fonts/HankenGroteskSemiBold-italic.fntdata"/><Relationship Id="rId13" Type="http://schemas.openxmlformats.org/officeDocument/2006/relationships/slide" Target="slides/slide6.xml"/><Relationship Id="rId35" Type="http://schemas.openxmlformats.org/officeDocument/2006/relationships/font" Target="fonts/Inter-bold.fntdata"/><Relationship Id="rId12" Type="http://schemas.openxmlformats.org/officeDocument/2006/relationships/slide" Target="slides/slide5.xml"/><Relationship Id="rId34" Type="http://schemas.openxmlformats.org/officeDocument/2006/relationships/font" Target="fonts/Inter-regular.fntdata"/><Relationship Id="rId15" Type="http://schemas.openxmlformats.org/officeDocument/2006/relationships/slide" Target="slides/slide8.xml"/><Relationship Id="rId37" Type="http://schemas.openxmlformats.org/officeDocument/2006/relationships/font" Target="fonts/HelveticaNeue-bold.fntdata"/><Relationship Id="rId14" Type="http://schemas.openxmlformats.org/officeDocument/2006/relationships/slide" Target="slides/slide7.xml"/><Relationship Id="rId36" Type="http://schemas.openxmlformats.org/officeDocument/2006/relationships/font" Target="fonts/HelveticaNeue-regular.fntdata"/><Relationship Id="rId17" Type="http://schemas.openxmlformats.org/officeDocument/2006/relationships/slide" Target="slides/slide10.xml"/><Relationship Id="rId39" Type="http://schemas.openxmlformats.org/officeDocument/2006/relationships/font" Target="fonts/HelveticaNeue-boldItalic.fntdata"/><Relationship Id="rId16" Type="http://schemas.openxmlformats.org/officeDocument/2006/relationships/slide" Target="slides/slide9.xml"/><Relationship Id="rId38" Type="http://schemas.openxmlformats.org/officeDocument/2006/relationships/font" Target="fonts/HelveticaNeue-italic.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SLIDES_API128118014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SLIDES_API128118014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SLIDES_API1281180147_1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SLIDES_API1281180147_1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SLIDES_API1281180147_1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SLIDES_API1281180147_1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SLIDES_API1281180147_1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SLIDES_API1281180147_1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SLIDES_API1281180147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SLIDES_API1281180147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SLIDES_API1281180147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SLIDES_API1281180147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SLIDES_API1281180147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SLIDES_API1281180147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SLIDES_API1281180147_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SLIDES_API1281180147_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SLIDES_API1281180147_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SLIDES_API1281180147_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SLIDES_API1281180147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SLIDES_API1281180147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SLIDES_API1281180147_9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SLIDES_API1281180147_9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SLIDES_API1281180147_1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SLIDES_API1281180147_1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1029150" y="1563750"/>
            <a:ext cx="5715000" cy="2016000"/>
          </a:xfrm>
          <a:prstGeom prst="rect">
            <a:avLst/>
          </a:prstGeom>
        </p:spPr>
        <p:txBody>
          <a:bodyPr anchorCtr="0" anchor="ctr" bIns="91425" lIns="91425" spcFirstLastPara="1" rIns="91425" wrap="square" tIns="91425">
            <a:normAutofit/>
          </a:bodyPr>
          <a:lstStyle>
            <a:lvl1pPr lvl="0">
              <a:spcBef>
                <a:spcPts val="0"/>
              </a:spcBef>
              <a:spcAft>
                <a:spcPts val="0"/>
              </a:spcAft>
              <a:buSzPts val="4000"/>
              <a:buFont typeface="Hanken Grotesk"/>
              <a:buNone/>
              <a:defRPr b="1" sz="4000">
                <a:latin typeface="Hanken Grotesk"/>
                <a:ea typeface="Hanken Grotesk"/>
                <a:cs typeface="Hanken Grotesk"/>
                <a:sym typeface="Hanken Grotesk"/>
              </a:defRPr>
            </a:lvl1pPr>
            <a:lvl2pPr lvl="1" algn="ctr">
              <a:spcBef>
                <a:spcPts val="0"/>
              </a:spcBef>
              <a:spcAft>
                <a:spcPts val="0"/>
              </a:spcAft>
              <a:buSzPts val="4000"/>
              <a:buFont typeface="Hanken Grotesk"/>
              <a:buNone/>
              <a:defRPr b="1" sz="4000">
                <a:latin typeface="Hanken Grotesk"/>
                <a:ea typeface="Hanken Grotesk"/>
                <a:cs typeface="Hanken Grotesk"/>
                <a:sym typeface="Hanken Grotesk"/>
              </a:defRPr>
            </a:lvl2pPr>
            <a:lvl3pPr lvl="2" algn="ctr">
              <a:spcBef>
                <a:spcPts val="0"/>
              </a:spcBef>
              <a:spcAft>
                <a:spcPts val="0"/>
              </a:spcAft>
              <a:buSzPts val="4000"/>
              <a:buFont typeface="Hanken Grotesk"/>
              <a:buNone/>
              <a:defRPr b="1" sz="4000">
                <a:latin typeface="Hanken Grotesk"/>
                <a:ea typeface="Hanken Grotesk"/>
                <a:cs typeface="Hanken Grotesk"/>
                <a:sym typeface="Hanken Grotesk"/>
              </a:defRPr>
            </a:lvl3pPr>
            <a:lvl4pPr lvl="3" algn="ctr">
              <a:spcBef>
                <a:spcPts val="0"/>
              </a:spcBef>
              <a:spcAft>
                <a:spcPts val="0"/>
              </a:spcAft>
              <a:buSzPts val="4000"/>
              <a:buFont typeface="Hanken Grotesk"/>
              <a:buNone/>
              <a:defRPr b="1" sz="4000">
                <a:latin typeface="Hanken Grotesk"/>
                <a:ea typeface="Hanken Grotesk"/>
                <a:cs typeface="Hanken Grotesk"/>
                <a:sym typeface="Hanken Grotesk"/>
              </a:defRPr>
            </a:lvl4pPr>
            <a:lvl5pPr lvl="4" algn="ctr">
              <a:spcBef>
                <a:spcPts val="0"/>
              </a:spcBef>
              <a:spcAft>
                <a:spcPts val="0"/>
              </a:spcAft>
              <a:buSzPts val="4000"/>
              <a:buFont typeface="Hanken Grotesk"/>
              <a:buNone/>
              <a:defRPr b="1" sz="4000">
                <a:latin typeface="Hanken Grotesk"/>
                <a:ea typeface="Hanken Grotesk"/>
                <a:cs typeface="Hanken Grotesk"/>
                <a:sym typeface="Hanken Grotesk"/>
              </a:defRPr>
            </a:lvl5pPr>
            <a:lvl6pPr lvl="5" algn="ctr">
              <a:spcBef>
                <a:spcPts val="0"/>
              </a:spcBef>
              <a:spcAft>
                <a:spcPts val="0"/>
              </a:spcAft>
              <a:buSzPts val="4000"/>
              <a:buFont typeface="Hanken Grotesk"/>
              <a:buNone/>
              <a:defRPr b="1" sz="4000">
                <a:latin typeface="Hanken Grotesk"/>
                <a:ea typeface="Hanken Grotesk"/>
                <a:cs typeface="Hanken Grotesk"/>
                <a:sym typeface="Hanken Grotesk"/>
              </a:defRPr>
            </a:lvl6pPr>
            <a:lvl7pPr lvl="6" algn="ctr">
              <a:spcBef>
                <a:spcPts val="0"/>
              </a:spcBef>
              <a:spcAft>
                <a:spcPts val="0"/>
              </a:spcAft>
              <a:buSzPts val="4000"/>
              <a:buFont typeface="Hanken Grotesk"/>
              <a:buNone/>
              <a:defRPr b="1" sz="4000">
                <a:latin typeface="Hanken Grotesk"/>
                <a:ea typeface="Hanken Grotesk"/>
                <a:cs typeface="Hanken Grotesk"/>
                <a:sym typeface="Hanken Grotesk"/>
              </a:defRPr>
            </a:lvl7pPr>
            <a:lvl8pPr lvl="7" algn="ctr">
              <a:spcBef>
                <a:spcPts val="0"/>
              </a:spcBef>
              <a:spcAft>
                <a:spcPts val="0"/>
              </a:spcAft>
              <a:buSzPts val="4000"/>
              <a:buFont typeface="Hanken Grotesk"/>
              <a:buNone/>
              <a:defRPr b="1" sz="4000">
                <a:latin typeface="Hanken Grotesk"/>
                <a:ea typeface="Hanken Grotesk"/>
                <a:cs typeface="Hanken Grotesk"/>
                <a:sym typeface="Hanken Grotesk"/>
              </a:defRPr>
            </a:lvl8pPr>
            <a:lvl9pPr lvl="8" algn="ctr">
              <a:spcBef>
                <a:spcPts val="0"/>
              </a:spcBef>
              <a:spcAft>
                <a:spcPts val="0"/>
              </a:spcAft>
              <a:buSzPts val="4000"/>
              <a:buFont typeface="Hanken Grotesk"/>
              <a:buNone/>
              <a:defRPr b="1" sz="4000">
                <a:latin typeface="Hanken Grotesk"/>
                <a:ea typeface="Hanken Grotesk"/>
                <a:cs typeface="Hanken Grotesk"/>
                <a:sym typeface="Hanken Grotesk"/>
              </a:defRPr>
            </a:lvl9pPr>
          </a:lstStyle>
          <a:p/>
        </p:txBody>
      </p:sp>
      <p:sp>
        <p:nvSpPr>
          <p:cNvPr id="56" name="Google Shape;56;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E46962"/>
          </p15:clr>
        </p15:guide>
        <p15:guide id="2" pos="432">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2">
    <p:spTree>
      <p:nvGrpSpPr>
        <p:cNvPr id="57" name="Shape 57"/>
        <p:cNvGrpSpPr/>
        <p:nvPr/>
      </p:nvGrpSpPr>
      <p:grpSpPr>
        <a:xfrm>
          <a:off x="0" y="0"/>
          <a:ext cx="0" cy="0"/>
          <a:chOff x="0" y="0"/>
          <a:chExt cx="0" cy="0"/>
        </a:xfrm>
      </p:grpSpPr>
      <p:sp>
        <p:nvSpPr>
          <p:cNvPr id="58" name="Google Shape;58;p1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59" name="Google Shape;59;p15"/>
          <p:cNvSpPr txBox="1"/>
          <p:nvPr>
            <p:ph idx="1" type="body"/>
          </p:nvPr>
        </p:nvSpPr>
        <p:spPr>
          <a:xfrm>
            <a:off x="457200" y="1140000"/>
            <a:ext cx="41148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us Light">
  <p:cSld name="CUSTOM_2_1">
    <p:spTree>
      <p:nvGrpSpPr>
        <p:cNvPr id="60" name="Shape 60"/>
        <p:cNvGrpSpPr/>
        <p:nvPr/>
      </p:nvGrpSpPr>
      <p:grpSpPr>
        <a:xfrm>
          <a:off x="0" y="0"/>
          <a:ext cx="0" cy="0"/>
          <a:chOff x="0" y="0"/>
          <a:chExt cx="0" cy="0"/>
        </a:xfrm>
      </p:grpSpPr>
      <p:sp>
        <p:nvSpPr>
          <p:cNvPr id="61" name="Google Shape;61;p16"/>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2" name="Google Shape;62;p16"/>
          <p:cNvSpPr txBox="1"/>
          <p:nvPr>
            <p:ph idx="1" type="subTitle"/>
          </p:nvPr>
        </p:nvSpPr>
        <p:spPr>
          <a:xfrm>
            <a:off x="457200" y="1142050"/>
            <a:ext cx="5519400" cy="4416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63" name="Shape 63"/>
        <p:cNvGrpSpPr/>
        <p:nvPr/>
      </p:nvGrpSpPr>
      <p:grpSpPr>
        <a:xfrm>
          <a:off x="0" y="0"/>
          <a:ext cx="0" cy="0"/>
          <a:chOff x="0" y="0"/>
          <a:chExt cx="0" cy="0"/>
        </a:xfrm>
      </p:grpSpPr>
      <p:sp>
        <p:nvSpPr>
          <p:cNvPr id="64" name="Google Shape;64;p17"/>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5" name="Google Shape;65;p17"/>
          <p:cNvSpPr txBox="1"/>
          <p:nvPr>
            <p:ph idx="1" type="body"/>
          </p:nvPr>
        </p:nvSpPr>
        <p:spPr>
          <a:xfrm>
            <a:off x="457200" y="1140000"/>
            <a:ext cx="82296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p:cSld name="CUSTOM_3_2">
    <p:spTree>
      <p:nvGrpSpPr>
        <p:cNvPr id="66" name="Shape 66"/>
        <p:cNvGrpSpPr/>
        <p:nvPr/>
      </p:nvGrpSpPr>
      <p:grpSpPr>
        <a:xfrm>
          <a:off x="0" y="0"/>
          <a:ext cx="0" cy="0"/>
          <a:chOff x="0" y="0"/>
          <a:chExt cx="0" cy="0"/>
        </a:xfrm>
      </p:grpSpPr>
      <p:sp>
        <p:nvSpPr>
          <p:cNvPr id="67" name="Google Shape;67;p18"/>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8" name="Google Shape;68;p18"/>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9" name="Google Shape;69;p18"/>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70" name="Google Shape;70;p18"/>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1">
  <p:cSld name="CUSTOM_3_2_3">
    <p:spTree>
      <p:nvGrpSpPr>
        <p:cNvPr id="71" name="Shape 71"/>
        <p:cNvGrpSpPr/>
        <p:nvPr/>
      </p:nvGrpSpPr>
      <p:grpSpPr>
        <a:xfrm>
          <a:off x="0" y="0"/>
          <a:ext cx="0" cy="0"/>
          <a:chOff x="0" y="0"/>
          <a:chExt cx="0" cy="0"/>
        </a:xfrm>
      </p:grpSpPr>
      <p:sp>
        <p:nvSpPr>
          <p:cNvPr id="72" name="Google Shape;72;p19"/>
          <p:cNvSpPr txBox="1"/>
          <p:nvPr>
            <p:ph idx="1" type="body"/>
          </p:nvPr>
        </p:nvSpPr>
        <p:spPr>
          <a:xfrm>
            <a:off x="457200" y="2361293"/>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73" name="Google Shape;73;p19"/>
          <p:cNvSpPr txBox="1"/>
          <p:nvPr>
            <p:ph idx="2" type="body"/>
          </p:nvPr>
        </p:nvSpPr>
        <p:spPr>
          <a:xfrm>
            <a:off x="457200" y="3582599"/>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74" name="Google Shape;74;p19"/>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75" name="Google Shape;75;p19"/>
          <p:cNvSpPr txBox="1"/>
          <p:nvPr>
            <p:ph idx="3" type="body"/>
          </p:nvPr>
        </p:nvSpPr>
        <p:spPr>
          <a:xfrm>
            <a:off x="457200" y="1140000"/>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3">
  <p:cSld name="CUSTOM_3_2_2">
    <p:spTree>
      <p:nvGrpSpPr>
        <p:cNvPr id="76" name="Shape 76"/>
        <p:cNvGrpSpPr/>
        <p:nvPr/>
      </p:nvGrpSpPr>
      <p:grpSpPr>
        <a:xfrm>
          <a:off x="0" y="0"/>
          <a:ext cx="0" cy="0"/>
          <a:chOff x="0" y="0"/>
          <a:chExt cx="0" cy="0"/>
        </a:xfrm>
      </p:grpSpPr>
      <p:sp>
        <p:nvSpPr>
          <p:cNvPr id="77" name="Google Shape;77;p20"/>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78" name="Google Shape;78;p20"/>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79" name="Google Shape;79;p20"/>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80" name="Google Shape;80;p20"/>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81" name="Google Shape;81;p20"/>
          <p:cNvSpPr/>
          <p:nvPr/>
        </p:nvSpPr>
        <p:spPr>
          <a:xfrm>
            <a:off x="734713" y="1452100"/>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1</a:t>
            </a:r>
            <a:endParaRPr b="1" sz="1800">
              <a:solidFill>
                <a:schemeClr val="accent1"/>
              </a:solidFill>
              <a:latin typeface="Hanken Grotesk"/>
              <a:ea typeface="Hanken Grotesk"/>
              <a:cs typeface="Hanken Grotesk"/>
              <a:sym typeface="Hanken Grotesk"/>
            </a:endParaRPr>
          </a:p>
        </p:txBody>
      </p:sp>
      <p:sp>
        <p:nvSpPr>
          <p:cNvPr id="82" name="Google Shape;82;p20"/>
          <p:cNvSpPr/>
          <p:nvPr/>
        </p:nvSpPr>
        <p:spPr>
          <a:xfrm>
            <a:off x="734700" y="2673413"/>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2</a:t>
            </a:r>
            <a:endParaRPr b="1" sz="1800">
              <a:solidFill>
                <a:schemeClr val="accent1"/>
              </a:solidFill>
              <a:latin typeface="Hanken Grotesk"/>
              <a:ea typeface="Hanken Grotesk"/>
              <a:cs typeface="Hanken Grotesk"/>
              <a:sym typeface="Hanken Grotesk"/>
            </a:endParaRPr>
          </a:p>
        </p:txBody>
      </p:sp>
      <p:sp>
        <p:nvSpPr>
          <p:cNvPr id="83" name="Google Shape;83;p20"/>
          <p:cNvSpPr/>
          <p:nvPr/>
        </p:nvSpPr>
        <p:spPr>
          <a:xfrm>
            <a:off x="734725" y="3894738"/>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3</a:t>
            </a:r>
            <a:endParaRPr b="1" sz="1800">
              <a:solidFill>
                <a:schemeClr val="accent1"/>
              </a:solidFill>
              <a:latin typeface="Hanken Grotesk"/>
              <a:ea typeface="Hanken Grotesk"/>
              <a:cs typeface="Hanken Grotesk"/>
              <a:sym typeface="Hanken Grotesk"/>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2">
  <p:cSld name="CUSTOM_3_2_1">
    <p:spTree>
      <p:nvGrpSpPr>
        <p:cNvPr id="84" name="Shape 84"/>
        <p:cNvGrpSpPr/>
        <p:nvPr/>
      </p:nvGrpSpPr>
      <p:grpSpPr>
        <a:xfrm>
          <a:off x="0" y="0"/>
          <a:ext cx="0" cy="0"/>
          <a:chOff x="0" y="0"/>
          <a:chExt cx="0" cy="0"/>
        </a:xfrm>
      </p:grpSpPr>
      <p:sp>
        <p:nvSpPr>
          <p:cNvPr id="85" name="Google Shape;85;p21"/>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86" name="Google Shape;86;p21"/>
          <p:cNvSpPr txBox="1"/>
          <p:nvPr>
            <p:ph idx="2" type="body"/>
          </p:nvPr>
        </p:nvSpPr>
        <p:spPr>
          <a:xfrm>
            <a:off x="32370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87" name="Google Shape;87;p21"/>
          <p:cNvSpPr txBox="1"/>
          <p:nvPr>
            <p:ph idx="3" type="body"/>
          </p:nvPr>
        </p:nvSpPr>
        <p:spPr>
          <a:xfrm>
            <a:off x="60168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88" name="Google Shape;88;p21"/>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cxnSp>
        <p:nvCxnSpPr>
          <p:cNvPr id="89" name="Google Shape;89;p21"/>
          <p:cNvCxnSpPr/>
          <p:nvPr/>
        </p:nvCxnSpPr>
        <p:spPr>
          <a:xfrm>
            <a:off x="4572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90" name="Google Shape;90;p21"/>
          <p:cNvCxnSpPr/>
          <p:nvPr/>
        </p:nvCxnSpPr>
        <p:spPr>
          <a:xfrm>
            <a:off x="32370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91" name="Google Shape;91;p21"/>
          <p:cNvCxnSpPr/>
          <p:nvPr/>
        </p:nvCxnSpPr>
        <p:spPr>
          <a:xfrm>
            <a:off x="6016800" y="1599075"/>
            <a:ext cx="0" cy="219990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CUSTOM_4">
    <p:bg>
      <p:bgPr>
        <a:solidFill>
          <a:schemeClr val="lt2"/>
        </a:solidFill>
      </p:bgPr>
    </p:bg>
    <p:spTree>
      <p:nvGrpSpPr>
        <p:cNvPr id="92" name="Shape 92"/>
        <p:cNvGrpSpPr/>
        <p:nvPr/>
      </p:nvGrpSpPr>
      <p:grpSpPr>
        <a:xfrm>
          <a:off x="0" y="0"/>
          <a:ext cx="0" cy="0"/>
          <a:chOff x="0" y="0"/>
          <a:chExt cx="0" cy="0"/>
        </a:xfrm>
      </p:grpSpPr>
      <p:sp>
        <p:nvSpPr>
          <p:cNvPr id="93" name="Google Shape;93;p22"/>
          <p:cNvSpPr txBox="1"/>
          <p:nvPr>
            <p:ph type="title"/>
          </p:nvPr>
        </p:nvSpPr>
        <p:spPr>
          <a:xfrm>
            <a:off x="457200" y="448056"/>
            <a:ext cx="8229600" cy="576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4" name="Google Shape;94;p22"/>
          <p:cNvSpPr/>
          <p:nvPr/>
        </p:nvSpPr>
        <p:spPr>
          <a:xfrm>
            <a:off x="4572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95" name="Google Shape;95;p22"/>
          <p:cNvSpPr/>
          <p:nvPr/>
        </p:nvSpPr>
        <p:spPr>
          <a:xfrm>
            <a:off x="32370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96" name="Google Shape;96;p22"/>
          <p:cNvSpPr/>
          <p:nvPr/>
        </p:nvSpPr>
        <p:spPr>
          <a:xfrm>
            <a:off x="60168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97" name="Google Shape;97;p22"/>
          <p:cNvCxnSpPr/>
          <p:nvPr/>
        </p:nvCxnSpPr>
        <p:spPr>
          <a:xfrm flipH="1" rot="10800000">
            <a:off x="457200" y="4343400"/>
            <a:ext cx="2606100" cy="2100"/>
          </a:xfrm>
          <a:prstGeom prst="straightConnector1">
            <a:avLst/>
          </a:prstGeom>
          <a:noFill/>
          <a:ln cap="flat" cmpd="sng" w="38100">
            <a:solidFill>
              <a:schemeClr val="accent1"/>
            </a:solidFill>
            <a:prstDash val="solid"/>
            <a:round/>
            <a:headEnd len="med" w="med" type="none"/>
            <a:tailEnd len="med" w="med" type="none"/>
          </a:ln>
        </p:spPr>
      </p:cxnSp>
      <p:cxnSp>
        <p:nvCxnSpPr>
          <p:cNvPr id="98" name="Google Shape;98;p22"/>
          <p:cNvCxnSpPr/>
          <p:nvPr/>
        </p:nvCxnSpPr>
        <p:spPr>
          <a:xfrm flipH="1" rot="10800000">
            <a:off x="3237000" y="4343400"/>
            <a:ext cx="2606100" cy="2100"/>
          </a:xfrm>
          <a:prstGeom prst="straightConnector1">
            <a:avLst/>
          </a:prstGeom>
          <a:noFill/>
          <a:ln cap="flat" cmpd="sng" w="38100">
            <a:solidFill>
              <a:schemeClr val="accent3"/>
            </a:solidFill>
            <a:prstDash val="solid"/>
            <a:round/>
            <a:headEnd len="med" w="med" type="none"/>
            <a:tailEnd len="med" w="med" type="none"/>
          </a:ln>
        </p:spPr>
      </p:cxnSp>
      <p:cxnSp>
        <p:nvCxnSpPr>
          <p:cNvPr id="99" name="Google Shape;99;p22"/>
          <p:cNvCxnSpPr/>
          <p:nvPr/>
        </p:nvCxnSpPr>
        <p:spPr>
          <a:xfrm flipH="1" rot="10800000">
            <a:off x="6016800" y="4343400"/>
            <a:ext cx="2606100" cy="2100"/>
          </a:xfrm>
          <a:prstGeom prst="straightConnector1">
            <a:avLst/>
          </a:prstGeom>
          <a:noFill/>
          <a:ln cap="flat" cmpd="sng" w="38100">
            <a:solidFill>
              <a:schemeClr val="accent2"/>
            </a:solidFill>
            <a:prstDash val="solid"/>
            <a:round/>
            <a:headEnd len="med" w="med" type="none"/>
            <a:tailEnd len="med" w="med" type="none"/>
          </a:ln>
        </p:spPr>
      </p:cxnSp>
      <p:sp>
        <p:nvSpPr>
          <p:cNvPr id="100" name="Google Shape;100;p22"/>
          <p:cNvSpPr txBox="1"/>
          <p:nvPr>
            <p:ph idx="1" type="body"/>
          </p:nvPr>
        </p:nvSpPr>
        <p:spPr>
          <a:xfrm>
            <a:off x="4572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01" name="Google Shape;101;p22"/>
          <p:cNvSpPr txBox="1"/>
          <p:nvPr>
            <p:ph idx="2" type="body"/>
          </p:nvPr>
        </p:nvSpPr>
        <p:spPr>
          <a:xfrm>
            <a:off x="32370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02" name="Google Shape;102;p22"/>
          <p:cNvSpPr txBox="1"/>
          <p:nvPr>
            <p:ph idx="3" type="body"/>
          </p:nvPr>
        </p:nvSpPr>
        <p:spPr>
          <a:xfrm>
            <a:off x="6016800" y="1484573"/>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6">
  <p:cSld name="CUSTOM_3_2_1_2">
    <p:spTree>
      <p:nvGrpSpPr>
        <p:cNvPr id="103" name="Shape 103"/>
        <p:cNvGrpSpPr/>
        <p:nvPr/>
      </p:nvGrpSpPr>
      <p:grpSpPr>
        <a:xfrm>
          <a:off x="0" y="0"/>
          <a:ext cx="0" cy="0"/>
          <a:chOff x="0" y="0"/>
          <a:chExt cx="0" cy="0"/>
        </a:xfrm>
      </p:grpSpPr>
      <p:sp>
        <p:nvSpPr>
          <p:cNvPr id="104" name="Google Shape;104;p23"/>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05" name="Google Shape;105;p23"/>
          <p:cNvSpPr txBox="1"/>
          <p:nvPr>
            <p:ph idx="2" type="body"/>
          </p:nvPr>
        </p:nvSpPr>
        <p:spPr>
          <a:xfrm>
            <a:off x="32370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06" name="Google Shape;106;p23"/>
          <p:cNvSpPr txBox="1"/>
          <p:nvPr>
            <p:ph idx="3" type="body"/>
          </p:nvPr>
        </p:nvSpPr>
        <p:spPr>
          <a:xfrm>
            <a:off x="60168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07" name="Google Shape;107;p2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6 1">
  <p:cSld name="CUSTOM_3_2_1_2_1">
    <p:spTree>
      <p:nvGrpSpPr>
        <p:cNvPr id="108" name="Shape 108"/>
        <p:cNvGrpSpPr/>
        <p:nvPr/>
      </p:nvGrpSpPr>
      <p:grpSpPr>
        <a:xfrm>
          <a:off x="0" y="0"/>
          <a:ext cx="0" cy="0"/>
          <a:chOff x="0" y="0"/>
          <a:chExt cx="0" cy="0"/>
        </a:xfrm>
      </p:grpSpPr>
      <p:sp>
        <p:nvSpPr>
          <p:cNvPr id="109" name="Google Shape;109;p24"/>
          <p:cNvSpPr txBox="1"/>
          <p:nvPr>
            <p:ph idx="1" type="subTitle"/>
          </p:nvPr>
        </p:nvSpPr>
        <p:spPr>
          <a:xfrm>
            <a:off x="3236988" y="1740525"/>
            <a:ext cx="2359800" cy="474600"/>
          </a:xfrm>
          <a:prstGeom prst="rect">
            <a:avLst/>
          </a:prstGeom>
          <a:noFill/>
        </p:spPr>
        <p:txBody>
          <a:bodyPr anchorCtr="0" anchor="ctr" bIns="91425" lIns="91425" spcFirstLastPara="1" rIns="91425" wrap="square" tIns="91425">
            <a:noAutofit/>
          </a:bodyPr>
          <a:lstStyle>
            <a:lvl1pPr lvl="0">
              <a:spcBef>
                <a:spcPts val="0"/>
              </a:spcBef>
              <a:spcAft>
                <a:spcPts val="0"/>
              </a:spcAft>
              <a:buSzPts val="1800"/>
              <a:buNone/>
              <a:defRPr sz="4500">
                <a:solidFill>
                  <a:srgbClr val="B5D6B2"/>
                </a:solidFill>
                <a:latin typeface="Inter Black"/>
                <a:ea typeface="Inter Black"/>
                <a:cs typeface="Inter Black"/>
                <a:sym typeface="Inter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 name="Google Shape;110;p24"/>
          <p:cNvSpPr txBox="1"/>
          <p:nvPr>
            <p:ph idx="2" type="subTitle"/>
          </p:nvPr>
        </p:nvSpPr>
        <p:spPr>
          <a:xfrm>
            <a:off x="6016788" y="1740525"/>
            <a:ext cx="2359800" cy="474600"/>
          </a:xfrm>
          <a:prstGeom prst="rect">
            <a:avLst/>
          </a:prstGeom>
          <a:noFill/>
        </p:spPr>
        <p:txBody>
          <a:bodyPr anchorCtr="0" anchor="ctr" bIns="91425" lIns="91425" spcFirstLastPara="1" rIns="91425" wrap="square" tIns="91425">
            <a:noAutofit/>
          </a:bodyPr>
          <a:lstStyle>
            <a:lvl1pPr lvl="0">
              <a:spcBef>
                <a:spcPts val="0"/>
              </a:spcBef>
              <a:spcAft>
                <a:spcPts val="0"/>
              </a:spcAft>
              <a:buSzPts val="1800"/>
              <a:buNone/>
              <a:defRPr sz="4500">
                <a:solidFill>
                  <a:srgbClr val="B5D6B2"/>
                </a:solidFill>
                <a:latin typeface="Inter Black"/>
                <a:ea typeface="Inter Black"/>
                <a:cs typeface="Inter Black"/>
                <a:sym typeface="Inter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1" name="Google Shape;111;p24"/>
          <p:cNvSpPr txBox="1"/>
          <p:nvPr>
            <p:ph idx="3" type="subTitle"/>
          </p:nvPr>
        </p:nvSpPr>
        <p:spPr>
          <a:xfrm>
            <a:off x="457175" y="1740525"/>
            <a:ext cx="2359800" cy="474600"/>
          </a:xfrm>
          <a:prstGeom prst="rect">
            <a:avLst/>
          </a:prstGeom>
          <a:noFill/>
        </p:spPr>
        <p:txBody>
          <a:bodyPr anchorCtr="0" anchor="ctr" bIns="91425" lIns="91425" spcFirstLastPara="1" rIns="91425" wrap="square" tIns="91425">
            <a:noAutofit/>
          </a:bodyPr>
          <a:lstStyle>
            <a:lvl1pPr lvl="0">
              <a:spcBef>
                <a:spcPts val="0"/>
              </a:spcBef>
              <a:spcAft>
                <a:spcPts val="0"/>
              </a:spcAft>
              <a:buSzPts val="1800"/>
              <a:buNone/>
              <a:defRPr sz="4500">
                <a:solidFill>
                  <a:srgbClr val="B5D6B2"/>
                </a:solidFill>
                <a:latin typeface="Inter Black"/>
                <a:ea typeface="Inter Black"/>
                <a:cs typeface="Inter Black"/>
                <a:sym typeface="Inter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 name="Google Shape;112;p24"/>
          <p:cNvSpPr txBox="1"/>
          <p:nvPr>
            <p:ph idx="4" type="body"/>
          </p:nvPr>
        </p:nvSpPr>
        <p:spPr>
          <a:xfrm>
            <a:off x="457200" y="2215125"/>
            <a:ext cx="2606100" cy="15750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13" name="Google Shape;113;p24"/>
          <p:cNvSpPr txBox="1"/>
          <p:nvPr>
            <p:ph idx="5" type="body"/>
          </p:nvPr>
        </p:nvSpPr>
        <p:spPr>
          <a:xfrm>
            <a:off x="3237000" y="2215125"/>
            <a:ext cx="2606100" cy="15750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14" name="Google Shape;114;p24"/>
          <p:cNvSpPr txBox="1"/>
          <p:nvPr>
            <p:ph idx="6" type="body"/>
          </p:nvPr>
        </p:nvSpPr>
        <p:spPr>
          <a:xfrm>
            <a:off x="6016800" y="2215125"/>
            <a:ext cx="2606100" cy="15750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15" name="Google Shape;115;p24"/>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4 1">
  <p:cSld name="CUSTOM_3_2_1_1_2">
    <p:spTree>
      <p:nvGrpSpPr>
        <p:cNvPr id="116" name="Shape 116"/>
        <p:cNvGrpSpPr/>
        <p:nvPr/>
      </p:nvGrpSpPr>
      <p:grpSpPr>
        <a:xfrm>
          <a:off x="0" y="0"/>
          <a:ext cx="0" cy="0"/>
          <a:chOff x="0" y="0"/>
          <a:chExt cx="0" cy="0"/>
        </a:xfrm>
      </p:grpSpPr>
      <p:sp>
        <p:nvSpPr>
          <p:cNvPr id="117" name="Google Shape;117;p25"/>
          <p:cNvSpPr/>
          <p:nvPr/>
        </p:nvSpPr>
        <p:spPr>
          <a:xfrm>
            <a:off x="6893394"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t/>
            </a:r>
            <a:endParaRPr b="1" sz="2800">
              <a:solidFill>
                <a:schemeClr val="accent1"/>
              </a:solidFill>
              <a:latin typeface="Hanken Grotesk"/>
              <a:ea typeface="Hanken Grotesk"/>
              <a:cs typeface="Hanken Grotesk"/>
              <a:sym typeface="Hanken Grotesk"/>
            </a:endParaRPr>
          </a:p>
        </p:txBody>
      </p:sp>
      <p:sp>
        <p:nvSpPr>
          <p:cNvPr id="118" name="Google Shape;118;p25"/>
          <p:cNvSpPr txBox="1"/>
          <p:nvPr>
            <p:ph idx="1" type="subTitle"/>
          </p:nvPr>
        </p:nvSpPr>
        <p:spPr>
          <a:xfrm>
            <a:off x="6893400" y="1597025"/>
            <a:ext cx="916800" cy="916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1"/>
              </a:buClr>
              <a:buSzPts val="2800"/>
              <a:buNone/>
              <a:defRPr b="1" sz="2800">
                <a:solidFill>
                  <a:schemeClr val="accent1"/>
                </a:solidFill>
              </a:defRPr>
            </a:lvl1pPr>
            <a:lvl2pPr lvl="1" algn="ctr">
              <a:spcBef>
                <a:spcPts val="0"/>
              </a:spcBef>
              <a:spcAft>
                <a:spcPts val="0"/>
              </a:spcAft>
              <a:buClr>
                <a:schemeClr val="accent1"/>
              </a:buClr>
              <a:buSzPts val="2800"/>
              <a:buNone/>
              <a:defRPr b="1" sz="2800">
                <a:solidFill>
                  <a:schemeClr val="accent1"/>
                </a:solidFill>
              </a:defRPr>
            </a:lvl2pPr>
            <a:lvl3pPr lvl="2" algn="ctr">
              <a:spcBef>
                <a:spcPts val="0"/>
              </a:spcBef>
              <a:spcAft>
                <a:spcPts val="0"/>
              </a:spcAft>
              <a:buClr>
                <a:schemeClr val="accent1"/>
              </a:buClr>
              <a:buSzPts val="2800"/>
              <a:buNone/>
              <a:defRPr b="1" sz="2800">
                <a:solidFill>
                  <a:schemeClr val="accent1"/>
                </a:solidFill>
              </a:defRPr>
            </a:lvl3pPr>
            <a:lvl4pPr lvl="3" algn="ctr">
              <a:spcBef>
                <a:spcPts val="0"/>
              </a:spcBef>
              <a:spcAft>
                <a:spcPts val="0"/>
              </a:spcAft>
              <a:buClr>
                <a:schemeClr val="accent1"/>
              </a:buClr>
              <a:buSzPts val="2800"/>
              <a:buNone/>
              <a:defRPr b="1" sz="2800">
                <a:solidFill>
                  <a:schemeClr val="accent1"/>
                </a:solidFill>
              </a:defRPr>
            </a:lvl4pPr>
            <a:lvl5pPr lvl="4" algn="ctr">
              <a:spcBef>
                <a:spcPts val="0"/>
              </a:spcBef>
              <a:spcAft>
                <a:spcPts val="0"/>
              </a:spcAft>
              <a:buClr>
                <a:schemeClr val="accent1"/>
              </a:buClr>
              <a:buSzPts val="2800"/>
              <a:buNone/>
              <a:defRPr b="1" sz="2800">
                <a:solidFill>
                  <a:schemeClr val="accent1"/>
                </a:solidFill>
              </a:defRPr>
            </a:lvl5pPr>
            <a:lvl6pPr lvl="5" algn="ctr">
              <a:spcBef>
                <a:spcPts val="0"/>
              </a:spcBef>
              <a:spcAft>
                <a:spcPts val="0"/>
              </a:spcAft>
              <a:buClr>
                <a:schemeClr val="accent1"/>
              </a:buClr>
              <a:buSzPts val="2800"/>
              <a:buNone/>
              <a:defRPr b="1" sz="2800">
                <a:solidFill>
                  <a:schemeClr val="accent1"/>
                </a:solidFill>
              </a:defRPr>
            </a:lvl6pPr>
            <a:lvl7pPr lvl="6" algn="ctr">
              <a:spcBef>
                <a:spcPts val="0"/>
              </a:spcBef>
              <a:spcAft>
                <a:spcPts val="0"/>
              </a:spcAft>
              <a:buClr>
                <a:schemeClr val="accent1"/>
              </a:buClr>
              <a:buSzPts val="2800"/>
              <a:buNone/>
              <a:defRPr b="1" sz="2800">
                <a:solidFill>
                  <a:schemeClr val="accent1"/>
                </a:solidFill>
              </a:defRPr>
            </a:lvl7pPr>
            <a:lvl8pPr lvl="7" algn="ctr">
              <a:spcBef>
                <a:spcPts val="0"/>
              </a:spcBef>
              <a:spcAft>
                <a:spcPts val="0"/>
              </a:spcAft>
              <a:buClr>
                <a:schemeClr val="accent1"/>
              </a:buClr>
              <a:buSzPts val="2800"/>
              <a:buNone/>
              <a:defRPr b="1" sz="2800">
                <a:solidFill>
                  <a:schemeClr val="accent1"/>
                </a:solidFill>
              </a:defRPr>
            </a:lvl8pPr>
            <a:lvl9pPr lvl="8" algn="ctr">
              <a:spcBef>
                <a:spcPts val="0"/>
              </a:spcBef>
              <a:spcAft>
                <a:spcPts val="0"/>
              </a:spcAft>
              <a:buClr>
                <a:schemeClr val="accent1"/>
              </a:buClr>
              <a:buSzPts val="2800"/>
              <a:buNone/>
              <a:defRPr b="1" sz="2800">
                <a:solidFill>
                  <a:schemeClr val="accent1"/>
                </a:solidFill>
              </a:defRPr>
            </a:lvl9pPr>
          </a:lstStyle>
          <a:p/>
        </p:txBody>
      </p:sp>
      <p:sp>
        <p:nvSpPr>
          <p:cNvPr id="119" name="Google Shape;119;p25"/>
          <p:cNvSpPr/>
          <p:nvPr/>
        </p:nvSpPr>
        <p:spPr>
          <a:xfrm>
            <a:off x="4113594"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t/>
            </a:r>
            <a:endParaRPr b="1" sz="2800">
              <a:solidFill>
                <a:schemeClr val="accent1"/>
              </a:solidFill>
              <a:latin typeface="Hanken Grotesk"/>
              <a:ea typeface="Hanken Grotesk"/>
              <a:cs typeface="Hanken Grotesk"/>
              <a:sym typeface="Hanken Grotesk"/>
            </a:endParaRPr>
          </a:p>
        </p:txBody>
      </p:sp>
      <p:sp>
        <p:nvSpPr>
          <p:cNvPr id="120" name="Google Shape;120;p25"/>
          <p:cNvSpPr txBox="1"/>
          <p:nvPr>
            <p:ph idx="2" type="subTitle"/>
          </p:nvPr>
        </p:nvSpPr>
        <p:spPr>
          <a:xfrm>
            <a:off x="4113600" y="1597025"/>
            <a:ext cx="916800" cy="916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1"/>
              </a:buClr>
              <a:buSzPts val="2800"/>
              <a:buNone/>
              <a:defRPr b="1" sz="2800">
                <a:solidFill>
                  <a:schemeClr val="accent1"/>
                </a:solidFill>
              </a:defRPr>
            </a:lvl1pPr>
            <a:lvl2pPr lvl="1" algn="ctr">
              <a:spcBef>
                <a:spcPts val="0"/>
              </a:spcBef>
              <a:spcAft>
                <a:spcPts val="0"/>
              </a:spcAft>
              <a:buClr>
                <a:schemeClr val="accent1"/>
              </a:buClr>
              <a:buSzPts val="2800"/>
              <a:buNone/>
              <a:defRPr b="1" sz="2800">
                <a:solidFill>
                  <a:schemeClr val="accent1"/>
                </a:solidFill>
              </a:defRPr>
            </a:lvl2pPr>
            <a:lvl3pPr lvl="2" algn="ctr">
              <a:spcBef>
                <a:spcPts val="0"/>
              </a:spcBef>
              <a:spcAft>
                <a:spcPts val="0"/>
              </a:spcAft>
              <a:buClr>
                <a:schemeClr val="accent1"/>
              </a:buClr>
              <a:buSzPts val="2800"/>
              <a:buNone/>
              <a:defRPr b="1" sz="2800">
                <a:solidFill>
                  <a:schemeClr val="accent1"/>
                </a:solidFill>
              </a:defRPr>
            </a:lvl3pPr>
            <a:lvl4pPr lvl="3" algn="ctr">
              <a:spcBef>
                <a:spcPts val="0"/>
              </a:spcBef>
              <a:spcAft>
                <a:spcPts val="0"/>
              </a:spcAft>
              <a:buClr>
                <a:schemeClr val="accent1"/>
              </a:buClr>
              <a:buSzPts val="2800"/>
              <a:buNone/>
              <a:defRPr b="1" sz="2800">
                <a:solidFill>
                  <a:schemeClr val="accent1"/>
                </a:solidFill>
              </a:defRPr>
            </a:lvl4pPr>
            <a:lvl5pPr lvl="4" algn="ctr">
              <a:spcBef>
                <a:spcPts val="0"/>
              </a:spcBef>
              <a:spcAft>
                <a:spcPts val="0"/>
              </a:spcAft>
              <a:buClr>
                <a:schemeClr val="accent1"/>
              </a:buClr>
              <a:buSzPts val="2800"/>
              <a:buNone/>
              <a:defRPr b="1" sz="2800">
                <a:solidFill>
                  <a:schemeClr val="accent1"/>
                </a:solidFill>
              </a:defRPr>
            </a:lvl5pPr>
            <a:lvl6pPr lvl="5" algn="ctr">
              <a:spcBef>
                <a:spcPts val="0"/>
              </a:spcBef>
              <a:spcAft>
                <a:spcPts val="0"/>
              </a:spcAft>
              <a:buClr>
                <a:schemeClr val="accent1"/>
              </a:buClr>
              <a:buSzPts val="2800"/>
              <a:buNone/>
              <a:defRPr b="1" sz="2800">
                <a:solidFill>
                  <a:schemeClr val="accent1"/>
                </a:solidFill>
              </a:defRPr>
            </a:lvl6pPr>
            <a:lvl7pPr lvl="6" algn="ctr">
              <a:spcBef>
                <a:spcPts val="0"/>
              </a:spcBef>
              <a:spcAft>
                <a:spcPts val="0"/>
              </a:spcAft>
              <a:buClr>
                <a:schemeClr val="accent1"/>
              </a:buClr>
              <a:buSzPts val="2800"/>
              <a:buNone/>
              <a:defRPr b="1" sz="2800">
                <a:solidFill>
                  <a:schemeClr val="accent1"/>
                </a:solidFill>
              </a:defRPr>
            </a:lvl7pPr>
            <a:lvl8pPr lvl="7" algn="ctr">
              <a:spcBef>
                <a:spcPts val="0"/>
              </a:spcBef>
              <a:spcAft>
                <a:spcPts val="0"/>
              </a:spcAft>
              <a:buClr>
                <a:schemeClr val="accent1"/>
              </a:buClr>
              <a:buSzPts val="2800"/>
              <a:buNone/>
              <a:defRPr b="1" sz="2800">
                <a:solidFill>
                  <a:schemeClr val="accent1"/>
                </a:solidFill>
              </a:defRPr>
            </a:lvl8pPr>
            <a:lvl9pPr lvl="8" algn="ctr">
              <a:spcBef>
                <a:spcPts val="0"/>
              </a:spcBef>
              <a:spcAft>
                <a:spcPts val="0"/>
              </a:spcAft>
              <a:buClr>
                <a:schemeClr val="accent1"/>
              </a:buClr>
              <a:buSzPts val="2800"/>
              <a:buNone/>
              <a:defRPr b="1" sz="2800">
                <a:solidFill>
                  <a:schemeClr val="accent1"/>
                </a:solidFill>
              </a:defRPr>
            </a:lvl9pPr>
          </a:lstStyle>
          <a:p/>
        </p:txBody>
      </p:sp>
      <p:sp>
        <p:nvSpPr>
          <p:cNvPr id="121" name="Google Shape;121;p25"/>
          <p:cNvSpPr/>
          <p:nvPr/>
        </p:nvSpPr>
        <p:spPr>
          <a:xfrm>
            <a:off x="1333794"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t/>
            </a:r>
            <a:endParaRPr b="1" sz="2800">
              <a:solidFill>
                <a:schemeClr val="accent1"/>
              </a:solidFill>
              <a:latin typeface="Hanken Grotesk"/>
              <a:ea typeface="Hanken Grotesk"/>
              <a:cs typeface="Hanken Grotesk"/>
              <a:sym typeface="Hanken Grotesk"/>
            </a:endParaRPr>
          </a:p>
        </p:txBody>
      </p:sp>
      <p:sp>
        <p:nvSpPr>
          <p:cNvPr id="122" name="Google Shape;122;p25"/>
          <p:cNvSpPr txBox="1"/>
          <p:nvPr>
            <p:ph idx="3" type="subTitle"/>
          </p:nvPr>
        </p:nvSpPr>
        <p:spPr>
          <a:xfrm>
            <a:off x="1333800" y="1597025"/>
            <a:ext cx="916800" cy="916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1"/>
              </a:buClr>
              <a:buSzPts val="2800"/>
              <a:buNone/>
              <a:defRPr b="1" sz="2800">
                <a:solidFill>
                  <a:schemeClr val="accent1"/>
                </a:solidFill>
              </a:defRPr>
            </a:lvl1pPr>
            <a:lvl2pPr lvl="1" algn="ctr">
              <a:spcBef>
                <a:spcPts val="0"/>
              </a:spcBef>
              <a:spcAft>
                <a:spcPts val="0"/>
              </a:spcAft>
              <a:buClr>
                <a:schemeClr val="accent1"/>
              </a:buClr>
              <a:buSzPts val="2800"/>
              <a:buNone/>
              <a:defRPr b="1" sz="2800">
                <a:solidFill>
                  <a:schemeClr val="accent1"/>
                </a:solidFill>
              </a:defRPr>
            </a:lvl2pPr>
            <a:lvl3pPr lvl="2" algn="ctr">
              <a:spcBef>
                <a:spcPts val="0"/>
              </a:spcBef>
              <a:spcAft>
                <a:spcPts val="0"/>
              </a:spcAft>
              <a:buClr>
                <a:schemeClr val="accent1"/>
              </a:buClr>
              <a:buSzPts val="2800"/>
              <a:buNone/>
              <a:defRPr b="1" sz="2800">
                <a:solidFill>
                  <a:schemeClr val="accent1"/>
                </a:solidFill>
              </a:defRPr>
            </a:lvl3pPr>
            <a:lvl4pPr lvl="3" algn="ctr">
              <a:spcBef>
                <a:spcPts val="0"/>
              </a:spcBef>
              <a:spcAft>
                <a:spcPts val="0"/>
              </a:spcAft>
              <a:buClr>
                <a:schemeClr val="accent1"/>
              </a:buClr>
              <a:buSzPts val="2800"/>
              <a:buNone/>
              <a:defRPr b="1" sz="2800">
                <a:solidFill>
                  <a:schemeClr val="accent1"/>
                </a:solidFill>
              </a:defRPr>
            </a:lvl4pPr>
            <a:lvl5pPr lvl="4" algn="ctr">
              <a:spcBef>
                <a:spcPts val="0"/>
              </a:spcBef>
              <a:spcAft>
                <a:spcPts val="0"/>
              </a:spcAft>
              <a:buClr>
                <a:schemeClr val="accent1"/>
              </a:buClr>
              <a:buSzPts val="2800"/>
              <a:buNone/>
              <a:defRPr b="1" sz="2800">
                <a:solidFill>
                  <a:schemeClr val="accent1"/>
                </a:solidFill>
              </a:defRPr>
            </a:lvl5pPr>
            <a:lvl6pPr lvl="5" algn="ctr">
              <a:spcBef>
                <a:spcPts val="0"/>
              </a:spcBef>
              <a:spcAft>
                <a:spcPts val="0"/>
              </a:spcAft>
              <a:buClr>
                <a:schemeClr val="accent1"/>
              </a:buClr>
              <a:buSzPts val="2800"/>
              <a:buNone/>
              <a:defRPr b="1" sz="2800">
                <a:solidFill>
                  <a:schemeClr val="accent1"/>
                </a:solidFill>
              </a:defRPr>
            </a:lvl6pPr>
            <a:lvl7pPr lvl="6" algn="ctr">
              <a:spcBef>
                <a:spcPts val="0"/>
              </a:spcBef>
              <a:spcAft>
                <a:spcPts val="0"/>
              </a:spcAft>
              <a:buClr>
                <a:schemeClr val="accent1"/>
              </a:buClr>
              <a:buSzPts val="2800"/>
              <a:buNone/>
              <a:defRPr b="1" sz="2800">
                <a:solidFill>
                  <a:schemeClr val="accent1"/>
                </a:solidFill>
              </a:defRPr>
            </a:lvl7pPr>
            <a:lvl8pPr lvl="7" algn="ctr">
              <a:spcBef>
                <a:spcPts val="0"/>
              </a:spcBef>
              <a:spcAft>
                <a:spcPts val="0"/>
              </a:spcAft>
              <a:buClr>
                <a:schemeClr val="accent1"/>
              </a:buClr>
              <a:buSzPts val="2800"/>
              <a:buNone/>
              <a:defRPr b="1" sz="2800">
                <a:solidFill>
                  <a:schemeClr val="accent1"/>
                </a:solidFill>
              </a:defRPr>
            </a:lvl8pPr>
            <a:lvl9pPr lvl="8" algn="ctr">
              <a:spcBef>
                <a:spcPts val="0"/>
              </a:spcBef>
              <a:spcAft>
                <a:spcPts val="0"/>
              </a:spcAft>
              <a:buClr>
                <a:schemeClr val="accent1"/>
              </a:buClr>
              <a:buSzPts val="2800"/>
              <a:buNone/>
              <a:defRPr b="1" sz="2800">
                <a:solidFill>
                  <a:schemeClr val="accent1"/>
                </a:solidFill>
              </a:defRPr>
            </a:lvl9pPr>
          </a:lstStyle>
          <a:p/>
        </p:txBody>
      </p:sp>
      <p:sp>
        <p:nvSpPr>
          <p:cNvPr id="123" name="Google Shape;123;p25"/>
          <p:cNvSpPr txBox="1"/>
          <p:nvPr>
            <p:ph idx="4" type="body"/>
          </p:nvPr>
        </p:nvSpPr>
        <p:spPr>
          <a:xfrm>
            <a:off x="4891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124" name="Google Shape;124;p25"/>
          <p:cNvSpPr txBox="1"/>
          <p:nvPr>
            <p:ph idx="5" type="body"/>
          </p:nvPr>
        </p:nvSpPr>
        <p:spPr>
          <a:xfrm>
            <a:off x="32689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125" name="Google Shape;125;p25"/>
          <p:cNvSpPr txBox="1"/>
          <p:nvPr>
            <p:ph idx="6" type="body"/>
          </p:nvPr>
        </p:nvSpPr>
        <p:spPr>
          <a:xfrm>
            <a:off x="60487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126" name="Google Shape;126;p2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5">
  <p:cSld name="CUSTOM_3_2_1_1_1">
    <p:bg>
      <p:bgPr>
        <a:solidFill>
          <a:schemeClr val="lt2"/>
        </a:solidFill>
      </p:bgPr>
    </p:bg>
    <p:spTree>
      <p:nvGrpSpPr>
        <p:cNvPr id="127" name="Shape 127"/>
        <p:cNvGrpSpPr/>
        <p:nvPr/>
      </p:nvGrpSpPr>
      <p:grpSpPr>
        <a:xfrm>
          <a:off x="0" y="0"/>
          <a:ext cx="0" cy="0"/>
          <a:chOff x="0" y="0"/>
          <a:chExt cx="0" cy="0"/>
        </a:xfrm>
      </p:grpSpPr>
      <p:sp>
        <p:nvSpPr>
          <p:cNvPr id="128" name="Google Shape;128;p26"/>
          <p:cNvSpPr txBox="1"/>
          <p:nvPr>
            <p:ph idx="1" type="body"/>
          </p:nvPr>
        </p:nvSpPr>
        <p:spPr>
          <a:xfrm>
            <a:off x="4572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29" name="Google Shape;129;p26"/>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130" name="Google Shape;130;p26"/>
          <p:cNvSpPr/>
          <p:nvPr/>
        </p:nvSpPr>
        <p:spPr>
          <a:xfrm>
            <a:off x="4572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1</a:t>
            </a:r>
            <a:endParaRPr b="1" sz="1800">
              <a:solidFill>
                <a:schemeClr val="lt1"/>
              </a:solidFill>
              <a:latin typeface="Hanken Grotesk"/>
              <a:ea typeface="Hanken Grotesk"/>
              <a:cs typeface="Hanken Grotesk"/>
              <a:sym typeface="Hanken Grotesk"/>
            </a:endParaRPr>
          </a:p>
        </p:txBody>
      </p:sp>
      <p:sp>
        <p:nvSpPr>
          <p:cNvPr id="131" name="Google Shape;131;p26"/>
          <p:cNvSpPr/>
          <p:nvPr/>
        </p:nvSpPr>
        <p:spPr>
          <a:xfrm>
            <a:off x="32370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2</a:t>
            </a:r>
            <a:endParaRPr b="1" sz="1800">
              <a:solidFill>
                <a:schemeClr val="lt1"/>
              </a:solidFill>
              <a:latin typeface="Hanken Grotesk"/>
              <a:ea typeface="Hanken Grotesk"/>
              <a:cs typeface="Hanken Grotesk"/>
              <a:sym typeface="Hanken Grotesk"/>
            </a:endParaRPr>
          </a:p>
        </p:txBody>
      </p:sp>
      <p:sp>
        <p:nvSpPr>
          <p:cNvPr id="132" name="Google Shape;132;p26"/>
          <p:cNvSpPr/>
          <p:nvPr/>
        </p:nvSpPr>
        <p:spPr>
          <a:xfrm>
            <a:off x="60168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3</a:t>
            </a:r>
            <a:endParaRPr b="1" sz="1800">
              <a:solidFill>
                <a:schemeClr val="lt1"/>
              </a:solidFill>
              <a:latin typeface="Hanken Grotesk"/>
              <a:ea typeface="Hanken Grotesk"/>
              <a:cs typeface="Hanken Grotesk"/>
              <a:sym typeface="Hanken Grotesk"/>
            </a:endParaRPr>
          </a:p>
        </p:txBody>
      </p:sp>
      <p:sp>
        <p:nvSpPr>
          <p:cNvPr id="133" name="Google Shape;133;p26"/>
          <p:cNvSpPr txBox="1"/>
          <p:nvPr>
            <p:ph idx="2" type="body"/>
          </p:nvPr>
        </p:nvSpPr>
        <p:spPr>
          <a:xfrm>
            <a:off x="32370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34" name="Google Shape;134;p26"/>
          <p:cNvSpPr txBox="1"/>
          <p:nvPr>
            <p:ph idx="3" type="body"/>
          </p:nvPr>
        </p:nvSpPr>
        <p:spPr>
          <a:xfrm>
            <a:off x="60168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1">
  <p:cSld name="CUSTOM_3_2_1_1_1_1">
    <p:bg>
      <p:bgPr>
        <a:solidFill>
          <a:schemeClr val="lt2"/>
        </a:solidFill>
      </p:bgPr>
    </p:bg>
    <p:spTree>
      <p:nvGrpSpPr>
        <p:cNvPr id="135" name="Shape 135"/>
        <p:cNvGrpSpPr/>
        <p:nvPr/>
      </p:nvGrpSpPr>
      <p:grpSpPr>
        <a:xfrm>
          <a:off x="0" y="0"/>
          <a:ext cx="0" cy="0"/>
          <a:chOff x="0" y="0"/>
          <a:chExt cx="0" cy="0"/>
        </a:xfrm>
      </p:grpSpPr>
      <p:sp>
        <p:nvSpPr>
          <p:cNvPr id="136" name="Google Shape;136;p27"/>
          <p:cNvSpPr/>
          <p:nvPr/>
        </p:nvSpPr>
        <p:spPr>
          <a:xfrm>
            <a:off x="45735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Clr>
                <a:srgbClr val="000000"/>
              </a:buClr>
              <a:buSzPts val="1018"/>
              <a:buFont typeface="Arial"/>
              <a:buNone/>
            </a:pPr>
            <a:r>
              <a:t/>
            </a:r>
            <a:endParaRPr sz="1200">
              <a:solidFill>
                <a:schemeClr val="dk1"/>
              </a:solidFill>
              <a:latin typeface="Inter"/>
              <a:ea typeface="Inter"/>
              <a:cs typeface="Inter"/>
              <a:sym typeface="Inter"/>
            </a:endParaRPr>
          </a:p>
        </p:txBody>
      </p:sp>
      <p:sp>
        <p:nvSpPr>
          <p:cNvPr id="137" name="Google Shape;137;p27"/>
          <p:cNvSpPr/>
          <p:nvPr/>
        </p:nvSpPr>
        <p:spPr>
          <a:xfrm>
            <a:off x="3237075"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a:solidFill>
                <a:schemeClr val="accent1"/>
              </a:solidFill>
              <a:latin typeface="Hanken Grotesk SemiBold"/>
              <a:ea typeface="Hanken Grotesk SemiBold"/>
              <a:cs typeface="Hanken Grotesk SemiBold"/>
              <a:sym typeface="Hanken Grotesk SemiBold"/>
            </a:endParaRPr>
          </a:p>
        </p:txBody>
      </p:sp>
      <p:sp>
        <p:nvSpPr>
          <p:cNvPr id="138" name="Google Shape;138;p27"/>
          <p:cNvSpPr/>
          <p:nvPr/>
        </p:nvSpPr>
        <p:spPr>
          <a:xfrm>
            <a:off x="601680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sz="1200">
              <a:solidFill>
                <a:schemeClr val="dk1"/>
              </a:solidFill>
              <a:latin typeface="Inter"/>
              <a:ea typeface="Inter"/>
              <a:cs typeface="Inter"/>
              <a:sym typeface="Inter"/>
            </a:endParaRPr>
          </a:p>
        </p:txBody>
      </p:sp>
      <p:sp>
        <p:nvSpPr>
          <p:cNvPr id="139" name="Google Shape;139;p27"/>
          <p:cNvSpPr txBox="1"/>
          <p:nvPr>
            <p:ph idx="1" type="body"/>
          </p:nvPr>
        </p:nvSpPr>
        <p:spPr>
          <a:xfrm>
            <a:off x="4572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40" name="Google Shape;140;p27"/>
          <p:cNvSpPr txBox="1"/>
          <p:nvPr>
            <p:ph idx="2" type="body"/>
          </p:nvPr>
        </p:nvSpPr>
        <p:spPr>
          <a:xfrm>
            <a:off x="3237075" y="19019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41" name="Google Shape;141;p27"/>
          <p:cNvSpPr txBox="1"/>
          <p:nvPr>
            <p:ph idx="3" type="body"/>
          </p:nvPr>
        </p:nvSpPr>
        <p:spPr>
          <a:xfrm>
            <a:off x="60168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42" name="Google Shape;142;p27"/>
          <p:cNvSpPr txBox="1"/>
          <p:nvPr>
            <p:ph idx="4" type="subTitle"/>
          </p:nvPr>
        </p:nvSpPr>
        <p:spPr>
          <a:xfrm>
            <a:off x="4572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3" name="Google Shape;143;p27"/>
          <p:cNvSpPr txBox="1"/>
          <p:nvPr>
            <p:ph idx="5" type="subTitle"/>
          </p:nvPr>
        </p:nvSpPr>
        <p:spPr>
          <a:xfrm>
            <a:off x="32370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4" name="Google Shape;144;p27"/>
          <p:cNvSpPr txBox="1"/>
          <p:nvPr>
            <p:ph idx="6" type="subTitle"/>
          </p:nvPr>
        </p:nvSpPr>
        <p:spPr>
          <a:xfrm>
            <a:off x="60168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5" name="Google Shape;145;p27"/>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2">
  <p:cSld name="CUSTOM_3_2_1_1_1_1_1">
    <p:bg>
      <p:bgPr>
        <a:solidFill>
          <a:schemeClr val="lt1"/>
        </a:solidFill>
      </p:bgPr>
    </p:bg>
    <p:spTree>
      <p:nvGrpSpPr>
        <p:cNvPr id="146" name="Shape 146"/>
        <p:cNvGrpSpPr/>
        <p:nvPr/>
      </p:nvGrpSpPr>
      <p:grpSpPr>
        <a:xfrm>
          <a:off x="0" y="0"/>
          <a:ext cx="0" cy="0"/>
          <a:chOff x="0" y="0"/>
          <a:chExt cx="0" cy="0"/>
        </a:xfrm>
      </p:grpSpPr>
      <p:sp>
        <p:nvSpPr>
          <p:cNvPr id="147" name="Google Shape;147;p28"/>
          <p:cNvSpPr txBox="1"/>
          <p:nvPr>
            <p:ph idx="1" type="body"/>
          </p:nvPr>
        </p:nvSpPr>
        <p:spPr>
          <a:xfrm>
            <a:off x="4572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48" name="Google Shape;148;p28"/>
          <p:cNvSpPr txBox="1"/>
          <p:nvPr>
            <p:ph idx="2" type="subTitle"/>
          </p:nvPr>
        </p:nvSpPr>
        <p:spPr>
          <a:xfrm>
            <a:off x="4572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9" name="Google Shape;149;p28"/>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150" name="Google Shape;150;p28"/>
          <p:cNvSpPr txBox="1"/>
          <p:nvPr>
            <p:ph idx="3" type="body"/>
          </p:nvPr>
        </p:nvSpPr>
        <p:spPr>
          <a:xfrm>
            <a:off x="326895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51" name="Google Shape;151;p28"/>
          <p:cNvSpPr txBox="1"/>
          <p:nvPr>
            <p:ph idx="4" type="subTitle"/>
          </p:nvPr>
        </p:nvSpPr>
        <p:spPr>
          <a:xfrm>
            <a:off x="326895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2" name="Google Shape;152;p28"/>
          <p:cNvSpPr txBox="1"/>
          <p:nvPr>
            <p:ph idx="5" type="body"/>
          </p:nvPr>
        </p:nvSpPr>
        <p:spPr>
          <a:xfrm>
            <a:off x="60807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53" name="Google Shape;153;p28"/>
          <p:cNvSpPr txBox="1"/>
          <p:nvPr>
            <p:ph idx="6" type="subTitle"/>
          </p:nvPr>
        </p:nvSpPr>
        <p:spPr>
          <a:xfrm>
            <a:off x="60807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p:cSld name="CUSTOM_3_2_1_1_1_1_1_1">
    <p:bg>
      <p:bgPr>
        <a:solidFill>
          <a:schemeClr val="lt1"/>
        </a:solidFill>
      </p:bgPr>
    </p:bg>
    <p:spTree>
      <p:nvGrpSpPr>
        <p:cNvPr id="154" name="Shape 154"/>
        <p:cNvGrpSpPr/>
        <p:nvPr/>
      </p:nvGrpSpPr>
      <p:grpSpPr>
        <a:xfrm>
          <a:off x="0" y="0"/>
          <a:ext cx="0" cy="0"/>
          <a:chOff x="0" y="0"/>
          <a:chExt cx="0" cy="0"/>
        </a:xfrm>
      </p:grpSpPr>
      <p:sp>
        <p:nvSpPr>
          <p:cNvPr id="155" name="Google Shape;155;p29"/>
          <p:cNvSpPr txBox="1"/>
          <p:nvPr>
            <p:ph idx="1" type="body"/>
          </p:nvPr>
        </p:nvSpPr>
        <p:spPr>
          <a:xfrm>
            <a:off x="2064350" y="1140000"/>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56" name="Google Shape;156;p29"/>
          <p:cNvSpPr txBox="1"/>
          <p:nvPr>
            <p:ph idx="2" type="body"/>
          </p:nvPr>
        </p:nvSpPr>
        <p:spPr>
          <a:xfrm>
            <a:off x="2064350" y="23612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57" name="Google Shape;157;p29"/>
          <p:cNvSpPr txBox="1"/>
          <p:nvPr>
            <p:ph idx="3" type="subTitle"/>
          </p:nvPr>
        </p:nvSpPr>
        <p:spPr>
          <a:xfrm>
            <a:off x="457200" y="11401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29"/>
          <p:cNvSpPr txBox="1"/>
          <p:nvPr>
            <p:ph idx="4" type="subTitle"/>
          </p:nvPr>
        </p:nvSpPr>
        <p:spPr>
          <a:xfrm>
            <a:off x="457200" y="2361338"/>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9" name="Google Shape;159;p29"/>
          <p:cNvSpPr txBox="1"/>
          <p:nvPr>
            <p:ph idx="5" type="subTitle"/>
          </p:nvPr>
        </p:nvSpPr>
        <p:spPr>
          <a:xfrm>
            <a:off x="457200" y="35826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0" name="Google Shape;160;p29"/>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161" name="Google Shape;161;p29"/>
          <p:cNvSpPr txBox="1"/>
          <p:nvPr>
            <p:ph idx="6" type="body"/>
          </p:nvPr>
        </p:nvSpPr>
        <p:spPr>
          <a:xfrm>
            <a:off x="2064350" y="35825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1">
  <p:cSld name="CUSTOM_3_2_1_1_1_1_1_1_1">
    <p:bg>
      <p:bgPr>
        <a:solidFill>
          <a:schemeClr val="lt2"/>
        </a:solidFill>
      </p:bgPr>
    </p:bg>
    <p:spTree>
      <p:nvGrpSpPr>
        <p:cNvPr id="162" name="Shape 162"/>
        <p:cNvGrpSpPr/>
        <p:nvPr/>
      </p:nvGrpSpPr>
      <p:grpSpPr>
        <a:xfrm>
          <a:off x="0" y="0"/>
          <a:ext cx="0" cy="0"/>
          <a:chOff x="0" y="0"/>
          <a:chExt cx="0" cy="0"/>
        </a:xfrm>
      </p:grpSpPr>
      <p:sp>
        <p:nvSpPr>
          <p:cNvPr id="163" name="Google Shape;163;p30"/>
          <p:cNvSpPr txBox="1"/>
          <p:nvPr>
            <p:ph type="title"/>
          </p:nvPr>
        </p:nvSpPr>
        <p:spPr>
          <a:xfrm>
            <a:off x="457200" y="446825"/>
            <a:ext cx="8229600" cy="569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atin typeface="Inter"/>
                <a:ea typeface="Inter"/>
                <a:cs typeface="Inter"/>
                <a:sym typeface="Inter"/>
              </a:defRPr>
            </a:lvl2pPr>
            <a:lvl3pPr lvl="2">
              <a:spcBef>
                <a:spcPts val="0"/>
              </a:spcBef>
              <a:spcAft>
                <a:spcPts val="0"/>
              </a:spcAft>
              <a:buSzPts val="2800"/>
              <a:buNone/>
              <a:defRPr>
                <a:latin typeface="Inter"/>
                <a:ea typeface="Inter"/>
                <a:cs typeface="Inter"/>
                <a:sym typeface="Inter"/>
              </a:defRPr>
            </a:lvl3pPr>
            <a:lvl4pPr lvl="3">
              <a:spcBef>
                <a:spcPts val="0"/>
              </a:spcBef>
              <a:spcAft>
                <a:spcPts val="0"/>
              </a:spcAft>
              <a:buSzPts val="2800"/>
              <a:buNone/>
              <a:defRPr>
                <a:latin typeface="Inter"/>
                <a:ea typeface="Inter"/>
                <a:cs typeface="Inter"/>
                <a:sym typeface="Inter"/>
              </a:defRPr>
            </a:lvl4pPr>
            <a:lvl5pPr lvl="4">
              <a:spcBef>
                <a:spcPts val="0"/>
              </a:spcBef>
              <a:spcAft>
                <a:spcPts val="0"/>
              </a:spcAft>
              <a:buSzPts val="2800"/>
              <a:buNone/>
              <a:defRPr>
                <a:latin typeface="Inter"/>
                <a:ea typeface="Inter"/>
                <a:cs typeface="Inter"/>
                <a:sym typeface="Inter"/>
              </a:defRPr>
            </a:lvl5pPr>
            <a:lvl6pPr lvl="5">
              <a:spcBef>
                <a:spcPts val="0"/>
              </a:spcBef>
              <a:spcAft>
                <a:spcPts val="0"/>
              </a:spcAft>
              <a:buSzPts val="2800"/>
              <a:buNone/>
              <a:defRPr>
                <a:latin typeface="Inter"/>
                <a:ea typeface="Inter"/>
                <a:cs typeface="Inter"/>
                <a:sym typeface="Inter"/>
              </a:defRPr>
            </a:lvl6pPr>
            <a:lvl7pPr lvl="6">
              <a:spcBef>
                <a:spcPts val="0"/>
              </a:spcBef>
              <a:spcAft>
                <a:spcPts val="0"/>
              </a:spcAft>
              <a:buSzPts val="2800"/>
              <a:buNone/>
              <a:defRPr>
                <a:latin typeface="Inter"/>
                <a:ea typeface="Inter"/>
                <a:cs typeface="Inter"/>
                <a:sym typeface="Inter"/>
              </a:defRPr>
            </a:lvl7pPr>
            <a:lvl8pPr lvl="7">
              <a:spcBef>
                <a:spcPts val="0"/>
              </a:spcBef>
              <a:spcAft>
                <a:spcPts val="0"/>
              </a:spcAft>
              <a:buSzPts val="2800"/>
              <a:buNone/>
              <a:defRPr>
                <a:latin typeface="Inter"/>
                <a:ea typeface="Inter"/>
                <a:cs typeface="Inter"/>
                <a:sym typeface="Inter"/>
              </a:defRPr>
            </a:lvl8pPr>
            <a:lvl9pPr lvl="8">
              <a:spcBef>
                <a:spcPts val="0"/>
              </a:spcBef>
              <a:spcAft>
                <a:spcPts val="0"/>
              </a:spcAft>
              <a:buSzPts val="2800"/>
              <a:buNone/>
              <a:defRPr>
                <a:latin typeface="Inter"/>
                <a:ea typeface="Inter"/>
                <a:cs typeface="Inter"/>
                <a:sym typeface="Inter"/>
              </a:defRPr>
            </a:lvl9pPr>
          </a:lstStyle>
          <a:p/>
        </p:txBody>
      </p:sp>
      <p:sp>
        <p:nvSpPr>
          <p:cNvPr id="164" name="Google Shape;164;p30"/>
          <p:cNvSpPr/>
          <p:nvPr/>
        </p:nvSpPr>
        <p:spPr>
          <a:xfrm>
            <a:off x="457200" y="1289138"/>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165" name="Google Shape;165;p30"/>
          <p:cNvSpPr txBox="1"/>
          <p:nvPr>
            <p:ph idx="1" type="subTitle"/>
          </p:nvPr>
        </p:nvSpPr>
        <p:spPr>
          <a:xfrm>
            <a:off x="457200" y="1289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166" name="Google Shape;166;p30"/>
          <p:cNvSpPr txBox="1"/>
          <p:nvPr>
            <p:ph idx="2" type="body"/>
          </p:nvPr>
        </p:nvSpPr>
        <p:spPr>
          <a:xfrm>
            <a:off x="2749850" y="128912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167" name="Google Shape;167;p30"/>
          <p:cNvSpPr/>
          <p:nvPr/>
        </p:nvSpPr>
        <p:spPr>
          <a:xfrm>
            <a:off x="457200" y="2397125"/>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168" name="Google Shape;168;p30"/>
          <p:cNvSpPr txBox="1"/>
          <p:nvPr>
            <p:ph idx="3" type="subTitle"/>
          </p:nvPr>
        </p:nvSpPr>
        <p:spPr>
          <a:xfrm>
            <a:off x="457200" y="2397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169" name="Google Shape;169;p30"/>
          <p:cNvSpPr/>
          <p:nvPr/>
        </p:nvSpPr>
        <p:spPr>
          <a:xfrm>
            <a:off x="457200" y="3505113"/>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170" name="Google Shape;170;p30"/>
          <p:cNvSpPr txBox="1"/>
          <p:nvPr>
            <p:ph idx="4" type="body"/>
          </p:nvPr>
        </p:nvSpPr>
        <p:spPr>
          <a:xfrm>
            <a:off x="2749800" y="3506400"/>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171" name="Google Shape;171;p30"/>
          <p:cNvSpPr txBox="1"/>
          <p:nvPr>
            <p:ph idx="5" type="body"/>
          </p:nvPr>
        </p:nvSpPr>
        <p:spPr>
          <a:xfrm>
            <a:off x="2749800" y="239777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172" name="Google Shape;172;p30"/>
          <p:cNvSpPr txBox="1"/>
          <p:nvPr>
            <p:ph idx="6" type="subTitle"/>
          </p:nvPr>
        </p:nvSpPr>
        <p:spPr>
          <a:xfrm>
            <a:off x="457200" y="3505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173" name="Google Shape;173;p30"/>
          <p:cNvSpPr/>
          <p:nvPr/>
        </p:nvSpPr>
        <p:spPr>
          <a:xfrm>
            <a:off x="2674650" y="171790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0"/>
          <p:cNvSpPr/>
          <p:nvPr/>
        </p:nvSpPr>
        <p:spPr>
          <a:xfrm>
            <a:off x="2674650" y="28248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0"/>
          <p:cNvSpPr/>
          <p:nvPr/>
        </p:nvSpPr>
        <p:spPr>
          <a:xfrm>
            <a:off x="2674650" y="39317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p:cSld name="CUSTOM_3_1">
    <p:spTree>
      <p:nvGrpSpPr>
        <p:cNvPr id="176" name="Shape 176"/>
        <p:cNvGrpSpPr/>
        <p:nvPr/>
      </p:nvGrpSpPr>
      <p:grpSpPr>
        <a:xfrm>
          <a:off x="0" y="0"/>
          <a:ext cx="0" cy="0"/>
          <a:chOff x="0" y="0"/>
          <a:chExt cx="0" cy="0"/>
        </a:xfrm>
      </p:grpSpPr>
      <p:sp>
        <p:nvSpPr>
          <p:cNvPr id="177" name="Google Shape;177;p31"/>
          <p:cNvSpPr txBox="1"/>
          <p:nvPr>
            <p:ph type="title"/>
          </p:nvPr>
        </p:nvSpPr>
        <p:spPr>
          <a:xfrm>
            <a:off x="457200" y="4462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8" name="Google Shape;178;p31"/>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79" name="Google Shape;179;p31"/>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80" name="Google Shape;180;p31"/>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181" name="Google Shape;181;p31"/>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1">
  <p:cSld name="CUSTOM">
    <p:spTree>
      <p:nvGrpSpPr>
        <p:cNvPr id="182" name="Shape 182"/>
        <p:cNvGrpSpPr/>
        <p:nvPr/>
      </p:nvGrpSpPr>
      <p:grpSpPr>
        <a:xfrm>
          <a:off x="0" y="0"/>
          <a:ext cx="0" cy="0"/>
          <a:chOff x="0" y="0"/>
          <a:chExt cx="0" cy="0"/>
        </a:xfrm>
      </p:grpSpPr>
      <p:sp>
        <p:nvSpPr>
          <p:cNvPr id="183" name="Google Shape;183;p32"/>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4" name="Google Shape;184;p32"/>
          <p:cNvSpPr txBox="1"/>
          <p:nvPr>
            <p:ph idx="1" type="body"/>
          </p:nvPr>
        </p:nvSpPr>
        <p:spPr>
          <a:xfrm>
            <a:off x="457200" y="1140000"/>
            <a:ext cx="4114800" cy="34290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85" name="Google Shape;185;p32"/>
          <p:cNvSpPr/>
          <p:nvPr>
            <p:ph idx="2" type="pic"/>
          </p:nvPr>
        </p:nvSpPr>
        <p:spPr>
          <a:xfrm>
            <a:off x="4774400" y="1368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3456">
          <p15:clr>
            <a:srgbClr val="E46962"/>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2">
  <p:cSld name="CUSTOM_1">
    <p:spTree>
      <p:nvGrpSpPr>
        <p:cNvPr id="186" name="Shape 186"/>
        <p:cNvGrpSpPr/>
        <p:nvPr/>
      </p:nvGrpSpPr>
      <p:grpSpPr>
        <a:xfrm>
          <a:off x="0" y="0"/>
          <a:ext cx="0" cy="0"/>
          <a:chOff x="0" y="0"/>
          <a:chExt cx="0" cy="0"/>
        </a:xfrm>
      </p:grpSpPr>
      <p:sp>
        <p:nvSpPr>
          <p:cNvPr id="187" name="Google Shape;187;p3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8" name="Google Shape;188;p33"/>
          <p:cNvSpPr txBox="1"/>
          <p:nvPr>
            <p:ph idx="1" type="body"/>
          </p:nvPr>
        </p:nvSpPr>
        <p:spPr>
          <a:xfrm>
            <a:off x="4812625" y="1368600"/>
            <a:ext cx="3874200" cy="32004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89" name="Google Shape;189;p33"/>
          <p:cNvSpPr/>
          <p:nvPr>
            <p:ph idx="2" type="pic"/>
          </p:nvPr>
        </p:nvSpPr>
        <p:spPr>
          <a:xfrm>
            <a:off x="609600" y="1371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3">
  <p:cSld name="CUSTOM_1_1">
    <p:spTree>
      <p:nvGrpSpPr>
        <p:cNvPr id="190" name="Shape 190"/>
        <p:cNvGrpSpPr/>
        <p:nvPr/>
      </p:nvGrpSpPr>
      <p:grpSpPr>
        <a:xfrm>
          <a:off x="0" y="0"/>
          <a:ext cx="0" cy="0"/>
          <a:chOff x="0" y="0"/>
          <a:chExt cx="0" cy="0"/>
        </a:xfrm>
      </p:grpSpPr>
      <p:sp>
        <p:nvSpPr>
          <p:cNvPr id="191" name="Google Shape;191;p34"/>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2" name="Google Shape;192;p34"/>
          <p:cNvSpPr txBox="1"/>
          <p:nvPr>
            <p:ph idx="1" type="body"/>
          </p:nvPr>
        </p:nvSpPr>
        <p:spPr>
          <a:xfrm>
            <a:off x="5334000" y="1418500"/>
            <a:ext cx="3352800" cy="2514600"/>
          </a:xfrm>
          <a:prstGeom prst="rect">
            <a:avLst/>
          </a:prstGeom>
        </p:spPr>
        <p:txBody>
          <a:bodyPr anchorCtr="0" anchor="t" bIns="91425" lIns="91425" spcFirstLastPara="1" rIns="91425" wrap="square" tIns="91425">
            <a:normAutofit/>
          </a:bodyPr>
          <a:lstStyle>
            <a:lvl1pPr indent="-317500" lvl="0" marL="457200">
              <a:lnSpc>
                <a:spcPct val="125000"/>
              </a:lnSpc>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93" name="Google Shape;193;p34"/>
          <p:cNvSpPr/>
          <p:nvPr>
            <p:ph idx="2" type="pic"/>
          </p:nvPr>
        </p:nvSpPr>
        <p:spPr>
          <a:xfrm>
            <a:off x="609600" y="1371600"/>
            <a:ext cx="4586100" cy="2561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1">
  <p:cSld name="CUSTOM_3_1_1">
    <p:spTree>
      <p:nvGrpSpPr>
        <p:cNvPr id="194" name="Shape 194"/>
        <p:cNvGrpSpPr/>
        <p:nvPr/>
      </p:nvGrpSpPr>
      <p:grpSpPr>
        <a:xfrm>
          <a:off x="0" y="0"/>
          <a:ext cx="0" cy="0"/>
          <a:chOff x="0" y="0"/>
          <a:chExt cx="0" cy="0"/>
        </a:xfrm>
      </p:grpSpPr>
      <p:sp>
        <p:nvSpPr>
          <p:cNvPr id="195" name="Google Shape;195;p3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196" name="Google Shape;196;p35"/>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97" name="Google Shape;197;p35"/>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98" name="Google Shape;198;p35"/>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199" name="Google Shape;199;p35"/>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type="title">
  <p:cSld name="TITLE">
    <p:bg>
      <p:bgPr>
        <a:solidFill>
          <a:schemeClr val="lt2"/>
        </a:solidFill>
      </p:bgPr>
    </p:bg>
    <p:spTree>
      <p:nvGrpSpPr>
        <p:cNvPr id="204" name="Shape 204"/>
        <p:cNvGrpSpPr/>
        <p:nvPr/>
      </p:nvGrpSpPr>
      <p:grpSpPr>
        <a:xfrm>
          <a:off x="0" y="0"/>
          <a:ext cx="0" cy="0"/>
          <a:chOff x="0" y="0"/>
          <a:chExt cx="0" cy="0"/>
        </a:xfrm>
      </p:grpSpPr>
      <p:sp>
        <p:nvSpPr>
          <p:cNvPr id="205" name="Google Shape;205;p37"/>
          <p:cNvSpPr txBox="1"/>
          <p:nvPr>
            <p:ph type="ctrTitle"/>
          </p:nvPr>
        </p:nvSpPr>
        <p:spPr>
          <a:xfrm>
            <a:off x="914400" y="1545450"/>
            <a:ext cx="5257800" cy="2052600"/>
          </a:xfrm>
          <a:prstGeom prst="rect">
            <a:avLst/>
          </a:prstGeom>
        </p:spPr>
        <p:txBody>
          <a:bodyPr anchorCtr="0" anchor="ctr" bIns="91425" lIns="0" spcFirstLastPara="1" rIns="91425" wrap="square" tIns="91425">
            <a:normAutofit/>
          </a:bodyPr>
          <a:lstStyle>
            <a:lvl1pPr lvl="0">
              <a:lnSpc>
                <a:spcPct val="75000"/>
              </a:lnSpc>
              <a:spcBef>
                <a:spcPts val="0"/>
              </a:spcBef>
              <a:spcAft>
                <a:spcPts val="0"/>
              </a:spcAft>
              <a:buClr>
                <a:schemeClr val="dk1"/>
              </a:buClr>
              <a:buSzPts val="5200"/>
              <a:buNone/>
              <a:defRPr sz="5200">
                <a:solidFill>
                  <a:schemeClr val="dk1"/>
                </a:solidFill>
              </a:defRPr>
            </a:lvl1pPr>
            <a:lvl2pPr lvl="1">
              <a:lnSpc>
                <a:spcPct val="75000"/>
              </a:lnSpc>
              <a:spcBef>
                <a:spcPts val="0"/>
              </a:spcBef>
              <a:spcAft>
                <a:spcPts val="0"/>
              </a:spcAft>
              <a:buClr>
                <a:schemeClr val="dk1"/>
              </a:buClr>
              <a:buSzPts val="5200"/>
              <a:buNone/>
              <a:defRPr sz="5200">
                <a:solidFill>
                  <a:schemeClr val="dk1"/>
                </a:solidFill>
              </a:defRPr>
            </a:lvl2pPr>
            <a:lvl3pPr lvl="2">
              <a:lnSpc>
                <a:spcPct val="75000"/>
              </a:lnSpc>
              <a:spcBef>
                <a:spcPts val="0"/>
              </a:spcBef>
              <a:spcAft>
                <a:spcPts val="0"/>
              </a:spcAft>
              <a:buClr>
                <a:schemeClr val="dk1"/>
              </a:buClr>
              <a:buSzPts val="5200"/>
              <a:buNone/>
              <a:defRPr sz="5200">
                <a:solidFill>
                  <a:schemeClr val="dk1"/>
                </a:solidFill>
              </a:defRPr>
            </a:lvl3pPr>
            <a:lvl4pPr lvl="3">
              <a:lnSpc>
                <a:spcPct val="75000"/>
              </a:lnSpc>
              <a:spcBef>
                <a:spcPts val="0"/>
              </a:spcBef>
              <a:spcAft>
                <a:spcPts val="0"/>
              </a:spcAft>
              <a:buClr>
                <a:schemeClr val="dk1"/>
              </a:buClr>
              <a:buSzPts val="5200"/>
              <a:buNone/>
              <a:defRPr sz="5200">
                <a:solidFill>
                  <a:schemeClr val="dk1"/>
                </a:solidFill>
              </a:defRPr>
            </a:lvl4pPr>
            <a:lvl5pPr lvl="4">
              <a:lnSpc>
                <a:spcPct val="75000"/>
              </a:lnSpc>
              <a:spcBef>
                <a:spcPts val="0"/>
              </a:spcBef>
              <a:spcAft>
                <a:spcPts val="0"/>
              </a:spcAft>
              <a:buClr>
                <a:schemeClr val="dk1"/>
              </a:buClr>
              <a:buSzPts val="5200"/>
              <a:buNone/>
              <a:defRPr sz="5200">
                <a:solidFill>
                  <a:schemeClr val="dk1"/>
                </a:solidFill>
              </a:defRPr>
            </a:lvl5pPr>
            <a:lvl6pPr lvl="5">
              <a:lnSpc>
                <a:spcPct val="75000"/>
              </a:lnSpc>
              <a:spcBef>
                <a:spcPts val="0"/>
              </a:spcBef>
              <a:spcAft>
                <a:spcPts val="0"/>
              </a:spcAft>
              <a:buClr>
                <a:schemeClr val="dk1"/>
              </a:buClr>
              <a:buSzPts val="5200"/>
              <a:buNone/>
              <a:defRPr sz="5200">
                <a:solidFill>
                  <a:schemeClr val="dk1"/>
                </a:solidFill>
              </a:defRPr>
            </a:lvl6pPr>
            <a:lvl7pPr lvl="6">
              <a:lnSpc>
                <a:spcPct val="75000"/>
              </a:lnSpc>
              <a:spcBef>
                <a:spcPts val="0"/>
              </a:spcBef>
              <a:spcAft>
                <a:spcPts val="0"/>
              </a:spcAft>
              <a:buClr>
                <a:schemeClr val="dk1"/>
              </a:buClr>
              <a:buSzPts val="5200"/>
              <a:buNone/>
              <a:defRPr sz="5200">
                <a:solidFill>
                  <a:schemeClr val="dk1"/>
                </a:solidFill>
              </a:defRPr>
            </a:lvl7pPr>
            <a:lvl8pPr lvl="7">
              <a:lnSpc>
                <a:spcPct val="75000"/>
              </a:lnSpc>
              <a:spcBef>
                <a:spcPts val="0"/>
              </a:spcBef>
              <a:spcAft>
                <a:spcPts val="0"/>
              </a:spcAft>
              <a:buClr>
                <a:schemeClr val="dk1"/>
              </a:buClr>
              <a:buSzPts val="5200"/>
              <a:buNone/>
              <a:defRPr sz="5200">
                <a:solidFill>
                  <a:schemeClr val="dk1"/>
                </a:solidFill>
              </a:defRPr>
            </a:lvl8pPr>
            <a:lvl9pPr lvl="8">
              <a:lnSpc>
                <a:spcPct val="75000"/>
              </a:lnSpc>
              <a:spcBef>
                <a:spcPts val="0"/>
              </a:spcBef>
              <a:spcAft>
                <a:spcPts val="0"/>
              </a:spcAft>
              <a:buClr>
                <a:schemeClr val="dk1"/>
              </a:buClr>
              <a:buSzPts val="5200"/>
              <a:buNone/>
              <a:defRPr sz="5200">
                <a:solidFill>
                  <a:schemeClr val="dk1"/>
                </a:solidFill>
              </a:defRPr>
            </a:lvl9pPr>
          </a:lstStyle>
          <a:p/>
        </p:txBody>
      </p:sp>
      <p:sp>
        <p:nvSpPr>
          <p:cNvPr id="206" name="Google Shape;206;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07" name="Google Shape;207;p37"/>
          <p:cNvSpPr txBox="1"/>
          <p:nvPr>
            <p:ph idx="1" type="subTitle"/>
          </p:nvPr>
        </p:nvSpPr>
        <p:spPr>
          <a:xfrm>
            <a:off x="914400" y="3278275"/>
            <a:ext cx="4680900" cy="451800"/>
          </a:xfrm>
          <a:prstGeom prst="rect">
            <a:avLst/>
          </a:prstGeom>
        </p:spPr>
        <p:txBody>
          <a:bodyPr anchorCtr="0" anchor="b" bIns="91425" lIns="0" spcFirstLastPara="1" rIns="91425" wrap="square" tIns="91425">
            <a:normAutofit/>
          </a:bodyPr>
          <a:lstStyle>
            <a:lvl1pPr lvl="0">
              <a:lnSpc>
                <a:spcPct val="100000"/>
              </a:lnSpc>
              <a:spcBef>
                <a:spcPts val="0"/>
              </a:spcBef>
              <a:spcAft>
                <a:spcPts val="0"/>
              </a:spcAft>
              <a:buClr>
                <a:schemeClr val="dk1"/>
              </a:buClr>
              <a:buSzPts val="1400"/>
              <a:buNone/>
              <a:defRPr/>
            </a:lvl1pPr>
            <a:lvl2pPr lvl="1">
              <a:lnSpc>
                <a:spcPct val="100000"/>
              </a:lnSpc>
              <a:spcBef>
                <a:spcPts val="0"/>
              </a:spcBef>
              <a:spcAft>
                <a:spcPts val="0"/>
              </a:spcAft>
              <a:buClr>
                <a:schemeClr val="dk1"/>
              </a:buClr>
              <a:buSzPts val="1800"/>
              <a:buNone/>
              <a:defRPr sz="1800"/>
            </a:lvl2pPr>
            <a:lvl3pPr lvl="2">
              <a:lnSpc>
                <a:spcPct val="100000"/>
              </a:lnSpc>
              <a:spcBef>
                <a:spcPts val="0"/>
              </a:spcBef>
              <a:spcAft>
                <a:spcPts val="0"/>
              </a:spcAft>
              <a:buClr>
                <a:schemeClr val="dk1"/>
              </a:buClr>
              <a:buSzPts val="1800"/>
              <a:buNone/>
              <a:defRPr sz="1800"/>
            </a:lvl3pPr>
            <a:lvl4pPr lvl="3">
              <a:lnSpc>
                <a:spcPct val="100000"/>
              </a:lnSpc>
              <a:spcBef>
                <a:spcPts val="0"/>
              </a:spcBef>
              <a:spcAft>
                <a:spcPts val="0"/>
              </a:spcAft>
              <a:buClr>
                <a:schemeClr val="dk1"/>
              </a:buClr>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208" name="Google Shape;208;p37"/>
          <p:cNvSpPr txBox="1"/>
          <p:nvPr>
            <p:ph idx="2" type="subTitle"/>
          </p:nvPr>
        </p:nvSpPr>
        <p:spPr>
          <a:xfrm>
            <a:off x="914400" y="4120200"/>
            <a:ext cx="1727100" cy="4518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900"/>
              <a:buFont typeface="Hanken Grotesk"/>
              <a:buNone/>
              <a:defRPr sz="900">
                <a:latin typeface="Hanken Grotesk"/>
                <a:ea typeface="Hanken Grotesk"/>
                <a:cs typeface="Hanken Grotesk"/>
                <a:sym typeface="Hanken Grotesk"/>
              </a:defRPr>
            </a:lvl1pPr>
            <a:lvl2pPr lvl="1">
              <a:lnSpc>
                <a:spcPct val="100000"/>
              </a:lnSpc>
              <a:spcBef>
                <a:spcPts val="0"/>
              </a:spcBef>
              <a:spcAft>
                <a:spcPts val="0"/>
              </a:spcAft>
              <a:buClr>
                <a:schemeClr val="dk1"/>
              </a:buClr>
              <a:buSzPts val="1300"/>
              <a:buFont typeface="Hanken Grotesk"/>
              <a:buNone/>
              <a:defRPr sz="1300">
                <a:latin typeface="Hanken Grotesk"/>
                <a:ea typeface="Hanken Grotesk"/>
                <a:cs typeface="Hanken Grotesk"/>
                <a:sym typeface="Hanken Grotesk"/>
              </a:defRPr>
            </a:lvl2pPr>
            <a:lvl3pPr lvl="2">
              <a:lnSpc>
                <a:spcPct val="100000"/>
              </a:lnSpc>
              <a:spcBef>
                <a:spcPts val="0"/>
              </a:spcBef>
              <a:spcAft>
                <a:spcPts val="0"/>
              </a:spcAft>
              <a:buClr>
                <a:schemeClr val="dk1"/>
              </a:buClr>
              <a:buSzPts val="1300"/>
              <a:buFont typeface="Hanken Grotesk"/>
              <a:buNone/>
              <a:defRPr sz="1300">
                <a:latin typeface="Hanken Grotesk"/>
                <a:ea typeface="Hanken Grotesk"/>
                <a:cs typeface="Hanken Grotesk"/>
                <a:sym typeface="Hanken Grotesk"/>
              </a:defRPr>
            </a:lvl3pPr>
            <a:lvl4pPr lvl="3">
              <a:lnSpc>
                <a:spcPct val="100000"/>
              </a:lnSpc>
              <a:spcBef>
                <a:spcPts val="0"/>
              </a:spcBef>
              <a:spcAft>
                <a:spcPts val="0"/>
              </a:spcAft>
              <a:buClr>
                <a:schemeClr val="dk1"/>
              </a:buClr>
              <a:buSzPts val="1300"/>
              <a:buFont typeface="Hanken Grotesk"/>
              <a:buNone/>
              <a:defRPr sz="1300">
                <a:latin typeface="Hanken Grotesk"/>
                <a:ea typeface="Hanken Grotesk"/>
                <a:cs typeface="Hanken Grotesk"/>
                <a:sym typeface="Hanken Grotesk"/>
              </a:defRPr>
            </a:lvl4pPr>
            <a:lvl5pPr lvl="4">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5pPr>
            <a:lvl6pPr lvl="5">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6pPr>
            <a:lvl7pPr lvl="6">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7pPr>
            <a:lvl8pPr lvl="7">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8pPr>
            <a:lvl9pPr lvl="8">
              <a:lnSpc>
                <a:spcPct val="100000"/>
              </a:lnSpc>
              <a:spcBef>
                <a:spcPts val="0"/>
              </a:spcBef>
              <a:spcAft>
                <a:spcPts val="0"/>
              </a:spcAft>
              <a:buSzPts val="1300"/>
              <a:buFont typeface="Hanken Grotesk"/>
              <a:buNone/>
              <a:defRPr sz="1300">
                <a:latin typeface="Hanken Grotesk"/>
                <a:ea typeface="Hanken Grotesk"/>
                <a:cs typeface="Hanken Grotesk"/>
                <a:sym typeface="Hanken Grotesk"/>
              </a:defRPr>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9" name="Shape 209"/>
        <p:cNvGrpSpPr/>
        <p:nvPr/>
      </p:nvGrpSpPr>
      <p:grpSpPr>
        <a:xfrm>
          <a:off x="0" y="0"/>
          <a:ext cx="0" cy="0"/>
          <a:chOff x="0" y="0"/>
          <a:chExt cx="0" cy="0"/>
        </a:xfrm>
      </p:grpSpPr>
      <p:sp>
        <p:nvSpPr>
          <p:cNvPr id="210" name="Google Shape;210;p38"/>
          <p:cNvSpPr txBox="1"/>
          <p:nvPr>
            <p:ph type="title"/>
          </p:nvPr>
        </p:nvSpPr>
        <p:spPr>
          <a:xfrm>
            <a:off x="311700" y="2150850"/>
            <a:ext cx="8520600" cy="841800"/>
          </a:xfrm>
          <a:prstGeom prst="rect">
            <a:avLst/>
          </a:prstGeom>
        </p:spPr>
        <p:txBody>
          <a:bodyPr anchorCtr="0" anchor="ctr" bIns="91425" lIns="0" spcFirstLastPara="1" rIns="0"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1" name="Google Shape;211;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2" name="Shape 212"/>
        <p:cNvGrpSpPr/>
        <p:nvPr/>
      </p:nvGrpSpPr>
      <p:grpSpPr>
        <a:xfrm>
          <a:off x="0" y="0"/>
          <a:ext cx="0" cy="0"/>
          <a:chOff x="0" y="0"/>
          <a:chExt cx="0" cy="0"/>
        </a:xfrm>
      </p:grpSpPr>
      <p:sp>
        <p:nvSpPr>
          <p:cNvPr id="213" name="Google Shape;213;p39"/>
          <p:cNvSpPr txBox="1"/>
          <p:nvPr>
            <p:ph type="title"/>
          </p:nvPr>
        </p:nvSpPr>
        <p:spPr>
          <a:xfrm>
            <a:off x="457200" y="342900"/>
            <a:ext cx="7782900" cy="572700"/>
          </a:xfrm>
          <a:prstGeom prst="rect">
            <a:avLst/>
          </a:prstGeom>
        </p:spPr>
        <p:txBody>
          <a:bodyPr anchorCtr="0" anchor="b" bIns="91425" lIns="0" spcFirstLastPara="1" rIns="0" wrap="square" tIns="91425">
            <a:normAutofit/>
          </a:bodyPr>
          <a:lstStyle>
            <a:lvl1pPr lvl="0">
              <a:spcBef>
                <a:spcPts val="0"/>
              </a:spcBef>
              <a:spcAft>
                <a:spcPts val="0"/>
              </a:spcAft>
              <a:buClr>
                <a:schemeClr val="dk1"/>
              </a:buClr>
              <a:buSzPts val="1600"/>
              <a:buNone/>
              <a:defRPr>
                <a:solidFill>
                  <a:schemeClr val="dk1"/>
                </a:solidFill>
              </a:defRPr>
            </a:lvl1pPr>
            <a:lvl2pPr lvl="1">
              <a:spcBef>
                <a:spcPts val="0"/>
              </a:spcBef>
              <a:spcAft>
                <a:spcPts val="0"/>
              </a:spcAft>
              <a:buClr>
                <a:schemeClr val="dk1"/>
              </a:buClr>
              <a:buSzPts val="1600"/>
              <a:buNone/>
              <a:defRPr>
                <a:solidFill>
                  <a:schemeClr val="dk1"/>
                </a:solidFill>
              </a:defRPr>
            </a:lvl2pPr>
            <a:lvl3pPr lvl="2">
              <a:spcBef>
                <a:spcPts val="0"/>
              </a:spcBef>
              <a:spcAft>
                <a:spcPts val="0"/>
              </a:spcAft>
              <a:buClr>
                <a:schemeClr val="dk1"/>
              </a:buClr>
              <a:buSzPts val="1600"/>
              <a:buNone/>
              <a:defRPr>
                <a:solidFill>
                  <a:schemeClr val="dk1"/>
                </a:solidFill>
              </a:defRPr>
            </a:lvl3pPr>
            <a:lvl4pPr lvl="3">
              <a:spcBef>
                <a:spcPts val="0"/>
              </a:spcBef>
              <a:spcAft>
                <a:spcPts val="0"/>
              </a:spcAft>
              <a:buClr>
                <a:schemeClr val="dk1"/>
              </a:buClr>
              <a:buSzPts val="1600"/>
              <a:buNone/>
              <a:defRPr>
                <a:solidFill>
                  <a:schemeClr val="dk1"/>
                </a:solidFill>
              </a:defRPr>
            </a:lvl4pPr>
            <a:lvl5pPr lvl="4">
              <a:spcBef>
                <a:spcPts val="0"/>
              </a:spcBef>
              <a:spcAft>
                <a:spcPts val="0"/>
              </a:spcAft>
              <a:buClr>
                <a:schemeClr val="dk1"/>
              </a:buClr>
              <a:buSzPts val="1600"/>
              <a:buNone/>
              <a:defRPr>
                <a:solidFill>
                  <a:schemeClr val="dk1"/>
                </a:solidFill>
              </a:defRPr>
            </a:lvl5pPr>
            <a:lvl6pPr lvl="5">
              <a:spcBef>
                <a:spcPts val="0"/>
              </a:spcBef>
              <a:spcAft>
                <a:spcPts val="0"/>
              </a:spcAft>
              <a:buClr>
                <a:schemeClr val="dk1"/>
              </a:buClr>
              <a:buSzPts val="1600"/>
              <a:buNone/>
              <a:defRPr>
                <a:solidFill>
                  <a:schemeClr val="dk1"/>
                </a:solidFill>
              </a:defRPr>
            </a:lvl6pPr>
            <a:lvl7pPr lvl="6">
              <a:spcBef>
                <a:spcPts val="0"/>
              </a:spcBef>
              <a:spcAft>
                <a:spcPts val="0"/>
              </a:spcAft>
              <a:buClr>
                <a:schemeClr val="dk1"/>
              </a:buClr>
              <a:buSzPts val="1600"/>
              <a:buNone/>
              <a:defRPr>
                <a:solidFill>
                  <a:schemeClr val="dk1"/>
                </a:solidFill>
              </a:defRPr>
            </a:lvl7pPr>
            <a:lvl8pPr lvl="7">
              <a:spcBef>
                <a:spcPts val="0"/>
              </a:spcBef>
              <a:spcAft>
                <a:spcPts val="0"/>
              </a:spcAft>
              <a:buClr>
                <a:schemeClr val="dk1"/>
              </a:buClr>
              <a:buSzPts val="1600"/>
              <a:buNone/>
              <a:defRPr>
                <a:solidFill>
                  <a:schemeClr val="dk1"/>
                </a:solidFill>
              </a:defRPr>
            </a:lvl8pPr>
            <a:lvl9pPr lvl="8">
              <a:spcBef>
                <a:spcPts val="0"/>
              </a:spcBef>
              <a:spcAft>
                <a:spcPts val="0"/>
              </a:spcAft>
              <a:buClr>
                <a:schemeClr val="dk1"/>
              </a:buClr>
              <a:buSzPts val="1600"/>
              <a:buNone/>
              <a:defRPr>
                <a:solidFill>
                  <a:schemeClr val="dk1"/>
                </a:solidFill>
              </a:defRPr>
            </a:lvl9pPr>
          </a:lstStyle>
          <a:p/>
        </p:txBody>
      </p:sp>
      <p:sp>
        <p:nvSpPr>
          <p:cNvPr id="214" name="Google Shape;214;p39"/>
          <p:cNvSpPr txBox="1"/>
          <p:nvPr>
            <p:ph idx="1" type="subTitle"/>
          </p:nvPr>
        </p:nvSpPr>
        <p:spPr>
          <a:xfrm>
            <a:off x="457200" y="346600"/>
            <a:ext cx="1824900" cy="2172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400"/>
              <a:buNone/>
              <a:defRPr sz="800"/>
            </a:lvl1pPr>
            <a:lvl2pPr lvl="1">
              <a:spcBef>
                <a:spcPts val="0"/>
              </a:spcBef>
              <a:spcAft>
                <a:spcPts val="0"/>
              </a:spcAft>
              <a:buClr>
                <a:schemeClr val="dk1"/>
              </a:buClr>
              <a:buSzPts val="1400"/>
              <a:buNone/>
              <a:defRPr/>
            </a:lvl2pPr>
            <a:lvl3pPr lvl="2">
              <a:spcBef>
                <a:spcPts val="0"/>
              </a:spcBef>
              <a:spcAft>
                <a:spcPts val="0"/>
              </a:spcAft>
              <a:buClr>
                <a:schemeClr val="dk1"/>
              </a:buClr>
              <a:buSzPts val="1400"/>
              <a:buNone/>
              <a:defRPr/>
            </a:lvl3pPr>
            <a:lvl4pPr lvl="3">
              <a:spcBef>
                <a:spcPts val="0"/>
              </a:spcBef>
              <a:spcAft>
                <a:spcPts val="0"/>
              </a:spcAft>
              <a:buClr>
                <a:schemeClr val="dk1"/>
              </a:buClr>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5" name="Google Shape;215;p39"/>
          <p:cNvSpPr txBox="1"/>
          <p:nvPr>
            <p:ph idx="2" type="body"/>
          </p:nvPr>
        </p:nvSpPr>
        <p:spPr>
          <a:xfrm>
            <a:off x="4576800" y="1933000"/>
            <a:ext cx="3895500" cy="26361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Font typeface="Helvetica Neue"/>
              <a:buChar char="•"/>
              <a:defRPr/>
            </a:lvl1pPr>
            <a:lvl2pPr indent="-317500" lvl="1" marL="914400">
              <a:spcBef>
                <a:spcPts val="2000"/>
              </a:spcBef>
              <a:spcAft>
                <a:spcPts val="0"/>
              </a:spcAft>
              <a:buSzPts val="1400"/>
              <a:buChar char="•"/>
              <a:defRPr/>
            </a:lvl2pPr>
            <a:lvl3pPr indent="-317500" lvl="2" marL="1371600">
              <a:spcBef>
                <a:spcPts val="2000"/>
              </a:spcBef>
              <a:spcAft>
                <a:spcPts val="0"/>
              </a:spcAft>
              <a:buSzPts val="1400"/>
              <a:buChar char="•"/>
              <a:defRPr/>
            </a:lvl3pPr>
            <a:lvl4pPr indent="-317500" lvl="3" marL="1828800">
              <a:spcBef>
                <a:spcPts val="2000"/>
              </a:spcBef>
              <a:spcAft>
                <a:spcPts val="0"/>
              </a:spcAft>
              <a:buSzPts val="1400"/>
              <a:buChar char="•"/>
              <a:defRPr/>
            </a:lvl4pPr>
            <a:lvl5pPr indent="-317500" lvl="4" marL="2286000">
              <a:spcBef>
                <a:spcPts val="2000"/>
              </a:spcBef>
              <a:spcAft>
                <a:spcPts val="0"/>
              </a:spcAft>
              <a:buSzPts val="1400"/>
              <a:buChar char="•"/>
              <a:defRPr/>
            </a:lvl5pPr>
            <a:lvl6pPr indent="-317500" lvl="5" marL="2743200">
              <a:spcBef>
                <a:spcPts val="2000"/>
              </a:spcBef>
              <a:spcAft>
                <a:spcPts val="0"/>
              </a:spcAft>
              <a:buSzPts val="1400"/>
              <a:buChar char="•"/>
              <a:defRPr/>
            </a:lvl6pPr>
            <a:lvl7pPr indent="-317500" lvl="6" marL="3200400">
              <a:spcBef>
                <a:spcPts val="2000"/>
              </a:spcBef>
              <a:spcAft>
                <a:spcPts val="0"/>
              </a:spcAft>
              <a:buSzPts val="1400"/>
              <a:buChar char="•"/>
              <a:defRPr/>
            </a:lvl7pPr>
            <a:lvl8pPr indent="-317500" lvl="7" marL="3657600">
              <a:spcBef>
                <a:spcPts val="2000"/>
              </a:spcBef>
              <a:spcAft>
                <a:spcPts val="0"/>
              </a:spcAft>
              <a:buSzPts val="1400"/>
              <a:buChar char="•"/>
              <a:defRPr/>
            </a:lvl8pPr>
            <a:lvl9pPr indent="-317500" lvl="8" marL="4114800">
              <a:spcBef>
                <a:spcPts val="2000"/>
              </a:spcBef>
              <a:spcAft>
                <a:spcPts val="2000"/>
              </a:spcAft>
              <a:buSzPts val="1400"/>
              <a:buChar char="•"/>
              <a:defRPr/>
            </a:lvl9pPr>
          </a:lstStyle>
          <a:p/>
        </p:txBody>
      </p:sp>
      <p:sp>
        <p:nvSpPr>
          <p:cNvPr id="216" name="Google Shape;216;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b="1" sz="800">
                <a:latin typeface="Helvetica Neue"/>
                <a:ea typeface="Helvetica Neue"/>
                <a:cs typeface="Helvetica Neue"/>
                <a:sym typeface="Helvetica Neue"/>
              </a:defRPr>
            </a:lvl1pPr>
            <a:lvl2pPr lvl="1">
              <a:buNone/>
              <a:defRPr b="1" sz="800">
                <a:latin typeface="Helvetica Neue"/>
                <a:ea typeface="Helvetica Neue"/>
                <a:cs typeface="Helvetica Neue"/>
                <a:sym typeface="Helvetica Neue"/>
              </a:defRPr>
            </a:lvl2pPr>
            <a:lvl3pPr lvl="2">
              <a:buNone/>
              <a:defRPr b="1" sz="800">
                <a:latin typeface="Helvetica Neue"/>
                <a:ea typeface="Helvetica Neue"/>
                <a:cs typeface="Helvetica Neue"/>
                <a:sym typeface="Helvetica Neue"/>
              </a:defRPr>
            </a:lvl3pPr>
            <a:lvl4pPr lvl="3">
              <a:buNone/>
              <a:defRPr b="1" sz="800">
                <a:latin typeface="Helvetica Neue"/>
                <a:ea typeface="Helvetica Neue"/>
                <a:cs typeface="Helvetica Neue"/>
                <a:sym typeface="Helvetica Neue"/>
              </a:defRPr>
            </a:lvl4pPr>
            <a:lvl5pPr lvl="4">
              <a:buNone/>
              <a:defRPr b="1" sz="800">
                <a:latin typeface="Helvetica Neue"/>
                <a:ea typeface="Helvetica Neue"/>
                <a:cs typeface="Helvetica Neue"/>
                <a:sym typeface="Helvetica Neue"/>
              </a:defRPr>
            </a:lvl5pPr>
            <a:lvl6pPr lvl="5">
              <a:buNone/>
              <a:defRPr b="1" sz="800">
                <a:latin typeface="Helvetica Neue"/>
                <a:ea typeface="Helvetica Neue"/>
                <a:cs typeface="Helvetica Neue"/>
                <a:sym typeface="Helvetica Neue"/>
              </a:defRPr>
            </a:lvl6pPr>
            <a:lvl7pPr lvl="6">
              <a:buNone/>
              <a:defRPr b="1" sz="800">
                <a:latin typeface="Helvetica Neue"/>
                <a:ea typeface="Helvetica Neue"/>
                <a:cs typeface="Helvetica Neue"/>
                <a:sym typeface="Helvetica Neue"/>
              </a:defRPr>
            </a:lvl7pPr>
            <a:lvl8pPr lvl="7">
              <a:buNone/>
              <a:defRPr b="1" sz="800">
                <a:latin typeface="Helvetica Neue"/>
                <a:ea typeface="Helvetica Neue"/>
                <a:cs typeface="Helvetica Neue"/>
                <a:sym typeface="Helvetica Neue"/>
              </a:defRPr>
            </a:lvl8pPr>
            <a:lvl9pPr lvl="8">
              <a:buNone/>
              <a:defRPr b="1" sz="800">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
        <p:nvSpPr>
          <p:cNvPr id="217" name="Google Shape;217;p39"/>
          <p:cNvSpPr txBox="1"/>
          <p:nvPr>
            <p:ph idx="3" type="subTitle"/>
          </p:nvPr>
        </p:nvSpPr>
        <p:spPr>
          <a:xfrm>
            <a:off x="457200" y="1025275"/>
            <a:ext cx="1824900" cy="217200"/>
          </a:xfrm>
          <a:prstGeom prst="rect">
            <a:avLst/>
          </a:prstGeom>
        </p:spPr>
        <p:txBody>
          <a:bodyPr anchorCtr="0" anchor="b" bIns="0" lIns="0" spcFirstLastPara="1" rIns="0" wrap="square" tIns="0">
            <a:normAutofit/>
          </a:bodyPr>
          <a:lstStyle>
            <a:lvl1pPr lvl="0">
              <a:spcBef>
                <a:spcPts val="0"/>
              </a:spcBef>
              <a:spcAft>
                <a:spcPts val="0"/>
              </a:spcAft>
              <a:buClr>
                <a:schemeClr val="dk1"/>
              </a:buClr>
              <a:buSzPts val="1400"/>
              <a:buNone/>
              <a:defRPr sz="800"/>
            </a:lvl1pPr>
            <a:lvl2pPr lvl="1">
              <a:spcBef>
                <a:spcPts val="0"/>
              </a:spcBef>
              <a:spcAft>
                <a:spcPts val="0"/>
              </a:spcAft>
              <a:buClr>
                <a:schemeClr val="dk1"/>
              </a:buClr>
              <a:buSzPts val="1400"/>
              <a:buNone/>
              <a:defRPr/>
            </a:lvl2pPr>
            <a:lvl3pPr lvl="2">
              <a:spcBef>
                <a:spcPts val="0"/>
              </a:spcBef>
              <a:spcAft>
                <a:spcPts val="0"/>
              </a:spcAft>
              <a:buClr>
                <a:schemeClr val="dk1"/>
              </a:buClr>
              <a:buSzPts val="1400"/>
              <a:buNone/>
              <a:defRPr/>
            </a:lvl3pPr>
            <a:lvl4pPr lvl="3">
              <a:spcBef>
                <a:spcPts val="0"/>
              </a:spcBef>
              <a:spcAft>
                <a:spcPts val="0"/>
              </a:spcAft>
              <a:buClr>
                <a:schemeClr val="dk1"/>
              </a:buClr>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8" name="Google Shape;218;p39"/>
          <p:cNvSpPr txBox="1"/>
          <p:nvPr>
            <p:ph idx="4" type="subTitle"/>
          </p:nvPr>
        </p:nvSpPr>
        <p:spPr>
          <a:xfrm>
            <a:off x="4576800" y="1025275"/>
            <a:ext cx="1824900" cy="217200"/>
          </a:xfrm>
          <a:prstGeom prst="rect">
            <a:avLst/>
          </a:prstGeom>
        </p:spPr>
        <p:txBody>
          <a:bodyPr anchorCtr="0" anchor="b" bIns="0" lIns="0" spcFirstLastPara="1" rIns="0" wrap="square" tIns="0">
            <a:normAutofit/>
          </a:bodyPr>
          <a:lstStyle>
            <a:lvl1pPr lvl="0">
              <a:spcBef>
                <a:spcPts val="0"/>
              </a:spcBef>
              <a:spcAft>
                <a:spcPts val="0"/>
              </a:spcAft>
              <a:buClr>
                <a:schemeClr val="dk1"/>
              </a:buClr>
              <a:buSzPts val="1400"/>
              <a:buNone/>
              <a:defRPr sz="800"/>
            </a:lvl1pPr>
            <a:lvl2pPr lvl="1">
              <a:spcBef>
                <a:spcPts val="0"/>
              </a:spcBef>
              <a:spcAft>
                <a:spcPts val="0"/>
              </a:spcAft>
              <a:buClr>
                <a:schemeClr val="dk1"/>
              </a:buClr>
              <a:buSzPts val="1400"/>
              <a:buNone/>
              <a:defRPr/>
            </a:lvl2pPr>
            <a:lvl3pPr lvl="2">
              <a:spcBef>
                <a:spcPts val="0"/>
              </a:spcBef>
              <a:spcAft>
                <a:spcPts val="0"/>
              </a:spcAft>
              <a:buClr>
                <a:schemeClr val="dk1"/>
              </a:buClr>
              <a:buSzPts val="1400"/>
              <a:buNone/>
              <a:defRPr/>
            </a:lvl3pPr>
            <a:lvl4pPr lvl="3">
              <a:spcBef>
                <a:spcPts val="0"/>
              </a:spcBef>
              <a:spcAft>
                <a:spcPts val="0"/>
              </a:spcAft>
              <a:buClr>
                <a:schemeClr val="dk1"/>
              </a:buClr>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9" name="Google Shape;219;p39"/>
          <p:cNvSpPr txBox="1"/>
          <p:nvPr>
            <p:ph idx="5" type="title"/>
          </p:nvPr>
        </p:nvSpPr>
        <p:spPr>
          <a:xfrm>
            <a:off x="457200" y="1301400"/>
            <a:ext cx="3093600" cy="572700"/>
          </a:xfrm>
          <a:prstGeom prst="rect">
            <a:avLst/>
          </a:prstGeom>
        </p:spPr>
        <p:txBody>
          <a:bodyPr anchorCtr="0" anchor="b" bIns="91425" lIns="0" spcFirstLastPara="1" rIns="0" wrap="square" tIns="91425">
            <a:normAutofit/>
          </a:bodyPr>
          <a:lstStyle>
            <a:lvl1pPr lvl="0">
              <a:spcBef>
                <a:spcPts val="0"/>
              </a:spcBef>
              <a:spcAft>
                <a:spcPts val="0"/>
              </a:spcAft>
              <a:buClr>
                <a:schemeClr val="dk1"/>
              </a:buClr>
              <a:buSzPts val="1600"/>
              <a:buNone/>
              <a:defRPr>
                <a:solidFill>
                  <a:schemeClr val="dk1"/>
                </a:solidFill>
              </a:defRPr>
            </a:lvl1pPr>
            <a:lvl2pPr lvl="1">
              <a:spcBef>
                <a:spcPts val="0"/>
              </a:spcBef>
              <a:spcAft>
                <a:spcPts val="0"/>
              </a:spcAft>
              <a:buClr>
                <a:schemeClr val="dk1"/>
              </a:buClr>
              <a:buSzPts val="1600"/>
              <a:buNone/>
              <a:defRPr>
                <a:solidFill>
                  <a:schemeClr val="dk1"/>
                </a:solidFill>
              </a:defRPr>
            </a:lvl2pPr>
            <a:lvl3pPr lvl="2">
              <a:spcBef>
                <a:spcPts val="0"/>
              </a:spcBef>
              <a:spcAft>
                <a:spcPts val="0"/>
              </a:spcAft>
              <a:buClr>
                <a:schemeClr val="dk1"/>
              </a:buClr>
              <a:buSzPts val="1600"/>
              <a:buNone/>
              <a:defRPr>
                <a:solidFill>
                  <a:schemeClr val="dk1"/>
                </a:solidFill>
              </a:defRPr>
            </a:lvl3pPr>
            <a:lvl4pPr lvl="3">
              <a:spcBef>
                <a:spcPts val="0"/>
              </a:spcBef>
              <a:spcAft>
                <a:spcPts val="0"/>
              </a:spcAft>
              <a:buClr>
                <a:schemeClr val="dk1"/>
              </a:buClr>
              <a:buSzPts val="1600"/>
              <a:buNone/>
              <a:defRPr>
                <a:solidFill>
                  <a:schemeClr val="dk1"/>
                </a:solidFill>
              </a:defRPr>
            </a:lvl4pPr>
            <a:lvl5pPr lvl="4">
              <a:spcBef>
                <a:spcPts val="0"/>
              </a:spcBef>
              <a:spcAft>
                <a:spcPts val="0"/>
              </a:spcAft>
              <a:buClr>
                <a:schemeClr val="dk1"/>
              </a:buClr>
              <a:buSzPts val="1600"/>
              <a:buNone/>
              <a:defRPr>
                <a:solidFill>
                  <a:schemeClr val="dk1"/>
                </a:solidFill>
              </a:defRPr>
            </a:lvl5pPr>
            <a:lvl6pPr lvl="5">
              <a:spcBef>
                <a:spcPts val="0"/>
              </a:spcBef>
              <a:spcAft>
                <a:spcPts val="0"/>
              </a:spcAft>
              <a:buClr>
                <a:schemeClr val="dk1"/>
              </a:buClr>
              <a:buSzPts val="1600"/>
              <a:buNone/>
              <a:defRPr>
                <a:solidFill>
                  <a:schemeClr val="dk1"/>
                </a:solidFill>
              </a:defRPr>
            </a:lvl6pPr>
            <a:lvl7pPr lvl="6">
              <a:spcBef>
                <a:spcPts val="0"/>
              </a:spcBef>
              <a:spcAft>
                <a:spcPts val="0"/>
              </a:spcAft>
              <a:buClr>
                <a:schemeClr val="dk1"/>
              </a:buClr>
              <a:buSzPts val="1600"/>
              <a:buNone/>
              <a:defRPr>
                <a:solidFill>
                  <a:schemeClr val="dk1"/>
                </a:solidFill>
              </a:defRPr>
            </a:lvl7pPr>
            <a:lvl8pPr lvl="7">
              <a:spcBef>
                <a:spcPts val="0"/>
              </a:spcBef>
              <a:spcAft>
                <a:spcPts val="0"/>
              </a:spcAft>
              <a:buClr>
                <a:schemeClr val="dk1"/>
              </a:buClr>
              <a:buSzPts val="1600"/>
              <a:buNone/>
              <a:defRPr>
                <a:solidFill>
                  <a:schemeClr val="dk1"/>
                </a:solidFill>
              </a:defRPr>
            </a:lvl8pPr>
            <a:lvl9pPr lvl="8">
              <a:spcBef>
                <a:spcPts val="0"/>
              </a:spcBef>
              <a:spcAft>
                <a:spcPts val="0"/>
              </a:spcAft>
              <a:buClr>
                <a:schemeClr val="dk1"/>
              </a:buClr>
              <a:buSzPts val="1600"/>
              <a:buNone/>
              <a:defRPr>
                <a:solidFill>
                  <a:schemeClr val="dk1"/>
                </a:solidFill>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3">
    <p:spTree>
      <p:nvGrpSpPr>
        <p:cNvPr id="220" name="Shape 220"/>
        <p:cNvGrpSpPr/>
        <p:nvPr/>
      </p:nvGrpSpPr>
      <p:grpSpPr>
        <a:xfrm>
          <a:off x="0" y="0"/>
          <a:ext cx="0" cy="0"/>
          <a:chOff x="0" y="0"/>
          <a:chExt cx="0" cy="0"/>
        </a:xfrm>
      </p:grpSpPr>
      <p:sp>
        <p:nvSpPr>
          <p:cNvPr id="221" name="Google Shape;221;p40"/>
          <p:cNvSpPr txBox="1"/>
          <p:nvPr>
            <p:ph idx="1" type="subTitle"/>
          </p:nvPr>
        </p:nvSpPr>
        <p:spPr>
          <a:xfrm>
            <a:off x="457200" y="346600"/>
            <a:ext cx="1824900" cy="217200"/>
          </a:xfrm>
          <a:prstGeom prst="rect">
            <a:avLst/>
          </a:prstGeom>
        </p:spPr>
        <p:txBody>
          <a:bodyPr anchorCtr="0" anchor="ctr" bIns="0" lIns="0" spcFirstLastPara="1" rIns="0" wrap="square" tIns="0">
            <a:normAutofit/>
          </a:bodyPr>
          <a:lstStyle>
            <a:lvl1pPr lvl="0">
              <a:spcBef>
                <a:spcPts val="0"/>
              </a:spcBef>
              <a:spcAft>
                <a:spcPts val="0"/>
              </a:spcAft>
              <a:buSzPts val="1400"/>
              <a:buNone/>
              <a:defRPr sz="8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2" name="Google Shape;222;p40"/>
          <p:cNvSpPr txBox="1"/>
          <p:nvPr>
            <p:ph type="title"/>
          </p:nvPr>
        </p:nvSpPr>
        <p:spPr>
          <a:xfrm>
            <a:off x="457200" y="342900"/>
            <a:ext cx="7782900" cy="572700"/>
          </a:xfrm>
          <a:prstGeom prst="rect">
            <a:avLst/>
          </a:prstGeom>
        </p:spPr>
        <p:txBody>
          <a:bodyPr anchorCtr="0" anchor="b" bIns="91425" lIns="0" spcFirstLastPara="1" rIns="0" wrap="square" tIns="91425">
            <a:norm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223" name="Google Shape;223;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b="1" sz="800">
                <a:latin typeface="Helvetica Neue"/>
                <a:ea typeface="Helvetica Neue"/>
                <a:cs typeface="Helvetica Neue"/>
                <a:sym typeface="Helvetica Neue"/>
              </a:defRPr>
            </a:lvl1pPr>
            <a:lvl2pPr lvl="1">
              <a:buNone/>
              <a:defRPr b="1" sz="800">
                <a:latin typeface="Helvetica Neue"/>
                <a:ea typeface="Helvetica Neue"/>
                <a:cs typeface="Helvetica Neue"/>
                <a:sym typeface="Helvetica Neue"/>
              </a:defRPr>
            </a:lvl2pPr>
            <a:lvl3pPr lvl="2">
              <a:buNone/>
              <a:defRPr b="1" sz="800">
                <a:latin typeface="Helvetica Neue"/>
                <a:ea typeface="Helvetica Neue"/>
                <a:cs typeface="Helvetica Neue"/>
                <a:sym typeface="Helvetica Neue"/>
              </a:defRPr>
            </a:lvl3pPr>
            <a:lvl4pPr lvl="3">
              <a:buNone/>
              <a:defRPr b="1" sz="800">
                <a:latin typeface="Helvetica Neue"/>
                <a:ea typeface="Helvetica Neue"/>
                <a:cs typeface="Helvetica Neue"/>
                <a:sym typeface="Helvetica Neue"/>
              </a:defRPr>
            </a:lvl4pPr>
            <a:lvl5pPr lvl="4">
              <a:buNone/>
              <a:defRPr b="1" sz="800">
                <a:latin typeface="Helvetica Neue"/>
                <a:ea typeface="Helvetica Neue"/>
                <a:cs typeface="Helvetica Neue"/>
                <a:sym typeface="Helvetica Neue"/>
              </a:defRPr>
            </a:lvl5pPr>
            <a:lvl6pPr lvl="5">
              <a:buNone/>
              <a:defRPr b="1" sz="800">
                <a:latin typeface="Helvetica Neue"/>
                <a:ea typeface="Helvetica Neue"/>
                <a:cs typeface="Helvetica Neue"/>
                <a:sym typeface="Helvetica Neue"/>
              </a:defRPr>
            </a:lvl6pPr>
            <a:lvl7pPr lvl="6">
              <a:buNone/>
              <a:defRPr b="1" sz="800">
                <a:latin typeface="Helvetica Neue"/>
                <a:ea typeface="Helvetica Neue"/>
                <a:cs typeface="Helvetica Neue"/>
                <a:sym typeface="Helvetica Neue"/>
              </a:defRPr>
            </a:lvl7pPr>
            <a:lvl8pPr lvl="7">
              <a:buNone/>
              <a:defRPr b="1" sz="800">
                <a:latin typeface="Helvetica Neue"/>
                <a:ea typeface="Helvetica Neue"/>
                <a:cs typeface="Helvetica Neue"/>
                <a:sym typeface="Helvetica Neue"/>
              </a:defRPr>
            </a:lvl8pPr>
            <a:lvl9pPr lvl="8">
              <a:buNone/>
              <a:defRPr b="1" sz="800">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2">
    <p:spTree>
      <p:nvGrpSpPr>
        <p:cNvPr id="224" name="Shape 224"/>
        <p:cNvGrpSpPr/>
        <p:nvPr/>
      </p:nvGrpSpPr>
      <p:grpSpPr>
        <a:xfrm>
          <a:off x="0" y="0"/>
          <a:ext cx="0" cy="0"/>
          <a:chOff x="0" y="0"/>
          <a:chExt cx="0" cy="0"/>
        </a:xfrm>
      </p:grpSpPr>
      <p:sp>
        <p:nvSpPr>
          <p:cNvPr id="225" name="Google Shape;225;p41"/>
          <p:cNvSpPr txBox="1"/>
          <p:nvPr>
            <p:ph type="title"/>
          </p:nvPr>
        </p:nvSpPr>
        <p:spPr>
          <a:xfrm>
            <a:off x="457200" y="356200"/>
            <a:ext cx="5259000" cy="572700"/>
          </a:xfrm>
          <a:prstGeom prst="rect">
            <a:avLst/>
          </a:prstGeom>
        </p:spPr>
        <p:txBody>
          <a:bodyPr anchorCtr="0" anchor="b" bIns="91425" lIns="0" spcFirstLastPara="1" rIns="0" wrap="square" tIns="91425">
            <a:norm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226" name="Google Shape;226;p41"/>
          <p:cNvSpPr txBox="1"/>
          <p:nvPr>
            <p:ph idx="1" type="body"/>
          </p:nvPr>
        </p:nvSpPr>
        <p:spPr>
          <a:xfrm>
            <a:off x="457200" y="928900"/>
            <a:ext cx="5259000" cy="3653400"/>
          </a:xfrm>
          <a:prstGeom prst="rect">
            <a:avLst/>
          </a:prstGeom>
        </p:spPr>
        <p:txBody>
          <a:bodyPr anchorCtr="0" anchor="ctr" bIns="91425" lIns="0" spcFirstLastPara="1" rIns="91425" wrap="square" tIns="91425">
            <a:normAutofit/>
          </a:bodyPr>
          <a:lstStyle>
            <a:lvl1pPr indent="-317500" lvl="0" marL="457200">
              <a:spcBef>
                <a:spcPts val="0"/>
              </a:spcBef>
              <a:spcAft>
                <a:spcPts val="0"/>
              </a:spcAft>
              <a:buSzPts val="1400"/>
              <a:buChar char="•"/>
              <a:defRPr sz="1400"/>
            </a:lvl1pPr>
            <a:lvl2pPr indent="-317500" lvl="1" marL="914400">
              <a:spcBef>
                <a:spcPts val="1500"/>
              </a:spcBef>
              <a:spcAft>
                <a:spcPts val="0"/>
              </a:spcAft>
              <a:buSzPts val="1400"/>
              <a:buChar char="•"/>
              <a:defRPr/>
            </a:lvl2pPr>
            <a:lvl3pPr indent="-317500" lvl="2" marL="1371600">
              <a:spcBef>
                <a:spcPts val="1500"/>
              </a:spcBef>
              <a:spcAft>
                <a:spcPts val="0"/>
              </a:spcAft>
              <a:buSzPts val="1400"/>
              <a:buChar char="•"/>
              <a:defRPr/>
            </a:lvl3pPr>
            <a:lvl4pPr indent="-317500" lvl="3" marL="1828800">
              <a:spcBef>
                <a:spcPts val="1500"/>
              </a:spcBef>
              <a:spcAft>
                <a:spcPts val="0"/>
              </a:spcAft>
              <a:buSzPts val="1400"/>
              <a:buChar char="•"/>
              <a:defRPr/>
            </a:lvl4pPr>
            <a:lvl5pPr indent="-317500" lvl="4" marL="2286000">
              <a:spcBef>
                <a:spcPts val="1500"/>
              </a:spcBef>
              <a:spcAft>
                <a:spcPts val="0"/>
              </a:spcAft>
              <a:buSzPts val="1400"/>
              <a:buChar char="•"/>
              <a:defRPr/>
            </a:lvl5pPr>
            <a:lvl6pPr indent="-317500" lvl="5" marL="2743200">
              <a:spcBef>
                <a:spcPts val="1500"/>
              </a:spcBef>
              <a:spcAft>
                <a:spcPts val="0"/>
              </a:spcAft>
              <a:buSzPts val="1400"/>
              <a:buChar char="•"/>
              <a:defRPr/>
            </a:lvl6pPr>
            <a:lvl7pPr indent="-317500" lvl="6" marL="3200400">
              <a:spcBef>
                <a:spcPts val="1500"/>
              </a:spcBef>
              <a:spcAft>
                <a:spcPts val="0"/>
              </a:spcAft>
              <a:buSzPts val="1400"/>
              <a:buChar char="•"/>
              <a:defRPr/>
            </a:lvl7pPr>
            <a:lvl8pPr indent="-317500" lvl="7" marL="3657600">
              <a:spcBef>
                <a:spcPts val="1500"/>
              </a:spcBef>
              <a:spcAft>
                <a:spcPts val="0"/>
              </a:spcAft>
              <a:buSzPts val="1400"/>
              <a:buChar char="•"/>
              <a:defRPr/>
            </a:lvl8pPr>
            <a:lvl9pPr indent="-317500" lvl="8" marL="4114800">
              <a:spcBef>
                <a:spcPts val="1500"/>
              </a:spcBef>
              <a:spcAft>
                <a:spcPts val="1500"/>
              </a:spcAft>
              <a:buSzPts val="1400"/>
              <a:buChar char="•"/>
              <a:defRPr/>
            </a:lvl9pPr>
          </a:lstStyle>
          <a:p/>
        </p:txBody>
      </p:sp>
      <p:sp>
        <p:nvSpPr>
          <p:cNvPr id="227" name="Google Shape;227;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28" name="Google Shape;228;p41"/>
          <p:cNvSpPr/>
          <p:nvPr>
            <p:ph idx="2" type="pic"/>
          </p:nvPr>
        </p:nvSpPr>
        <p:spPr>
          <a:xfrm>
            <a:off x="6173525" y="-13300"/>
            <a:ext cx="2970600" cy="5156700"/>
          </a:xfrm>
          <a:prstGeom prst="rect">
            <a:avLst/>
          </a:prstGeom>
          <a:noFill/>
          <a:ln>
            <a:noFill/>
          </a:ln>
        </p:spPr>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2">
  <p:cSld name="TITLE_AND_BODY_2_2">
    <p:spTree>
      <p:nvGrpSpPr>
        <p:cNvPr id="229" name="Shape 229"/>
        <p:cNvGrpSpPr/>
        <p:nvPr/>
      </p:nvGrpSpPr>
      <p:grpSpPr>
        <a:xfrm>
          <a:off x="0" y="0"/>
          <a:ext cx="0" cy="0"/>
          <a:chOff x="0" y="0"/>
          <a:chExt cx="0" cy="0"/>
        </a:xfrm>
      </p:grpSpPr>
      <p:sp>
        <p:nvSpPr>
          <p:cNvPr id="230" name="Google Shape;230;p42"/>
          <p:cNvSpPr txBox="1"/>
          <p:nvPr>
            <p:ph idx="1" type="body"/>
          </p:nvPr>
        </p:nvSpPr>
        <p:spPr>
          <a:xfrm>
            <a:off x="457200" y="1293450"/>
            <a:ext cx="5259000" cy="3288900"/>
          </a:xfrm>
          <a:prstGeom prst="rect">
            <a:avLst/>
          </a:prstGeom>
        </p:spPr>
        <p:txBody>
          <a:bodyPr anchorCtr="0" anchor="ctr" bIns="91425" lIns="0" spcFirstLastPara="1" rIns="91425" wrap="square" tIns="91425">
            <a:normAutofit/>
          </a:bodyPr>
          <a:lstStyle>
            <a:lvl1pPr indent="-317500" lvl="0" marL="457200">
              <a:spcBef>
                <a:spcPts val="0"/>
              </a:spcBef>
              <a:spcAft>
                <a:spcPts val="0"/>
              </a:spcAft>
              <a:buSzPts val="1400"/>
              <a:buChar char="•"/>
              <a:defRPr sz="1400"/>
            </a:lvl1pPr>
            <a:lvl2pPr indent="-317500" lvl="1" marL="914400">
              <a:spcBef>
                <a:spcPts val="1500"/>
              </a:spcBef>
              <a:spcAft>
                <a:spcPts val="0"/>
              </a:spcAft>
              <a:buSzPts val="1400"/>
              <a:buChar char="•"/>
              <a:defRPr/>
            </a:lvl2pPr>
            <a:lvl3pPr indent="-317500" lvl="2" marL="1371600">
              <a:spcBef>
                <a:spcPts val="1500"/>
              </a:spcBef>
              <a:spcAft>
                <a:spcPts val="0"/>
              </a:spcAft>
              <a:buSzPts val="1400"/>
              <a:buChar char="•"/>
              <a:defRPr/>
            </a:lvl3pPr>
            <a:lvl4pPr indent="-317500" lvl="3" marL="1828800">
              <a:spcBef>
                <a:spcPts val="1500"/>
              </a:spcBef>
              <a:spcAft>
                <a:spcPts val="0"/>
              </a:spcAft>
              <a:buSzPts val="1400"/>
              <a:buChar char="•"/>
              <a:defRPr/>
            </a:lvl4pPr>
            <a:lvl5pPr indent="-317500" lvl="4" marL="2286000">
              <a:spcBef>
                <a:spcPts val="1500"/>
              </a:spcBef>
              <a:spcAft>
                <a:spcPts val="0"/>
              </a:spcAft>
              <a:buSzPts val="1400"/>
              <a:buChar char="•"/>
              <a:defRPr/>
            </a:lvl5pPr>
            <a:lvl6pPr indent="-317500" lvl="5" marL="2743200">
              <a:spcBef>
                <a:spcPts val="1500"/>
              </a:spcBef>
              <a:spcAft>
                <a:spcPts val="0"/>
              </a:spcAft>
              <a:buSzPts val="1400"/>
              <a:buChar char="•"/>
              <a:defRPr/>
            </a:lvl6pPr>
            <a:lvl7pPr indent="-317500" lvl="6" marL="3200400">
              <a:spcBef>
                <a:spcPts val="1500"/>
              </a:spcBef>
              <a:spcAft>
                <a:spcPts val="0"/>
              </a:spcAft>
              <a:buSzPts val="1400"/>
              <a:buChar char="•"/>
              <a:defRPr/>
            </a:lvl7pPr>
            <a:lvl8pPr indent="-317500" lvl="7" marL="3657600">
              <a:spcBef>
                <a:spcPts val="1500"/>
              </a:spcBef>
              <a:spcAft>
                <a:spcPts val="0"/>
              </a:spcAft>
              <a:buSzPts val="1400"/>
              <a:buChar char="•"/>
              <a:defRPr/>
            </a:lvl8pPr>
            <a:lvl9pPr indent="-317500" lvl="8" marL="4114800">
              <a:spcBef>
                <a:spcPts val="1500"/>
              </a:spcBef>
              <a:spcAft>
                <a:spcPts val="1500"/>
              </a:spcAft>
              <a:buSzPts val="1400"/>
              <a:buChar char="•"/>
              <a:defRPr/>
            </a:lvl9pPr>
          </a:lstStyle>
          <a:p/>
        </p:txBody>
      </p:sp>
      <p:sp>
        <p:nvSpPr>
          <p:cNvPr id="231" name="Google Shape;231;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2" name="Google Shape;232;p42"/>
          <p:cNvSpPr/>
          <p:nvPr>
            <p:ph idx="2" type="pic"/>
          </p:nvPr>
        </p:nvSpPr>
        <p:spPr>
          <a:xfrm>
            <a:off x="6173525" y="-13300"/>
            <a:ext cx="2970600" cy="5156700"/>
          </a:xfrm>
          <a:prstGeom prst="rect">
            <a:avLst/>
          </a:prstGeom>
          <a:noFill/>
          <a:ln>
            <a:noFill/>
          </a:ln>
        </p:spPr>
      </p:sp>
      <p:sp>
        <p:nvSpPr>
          <p:cNvPr id="233" name="Google Shape;233;p42"/>
          <p:cNvSpPr txBox="1"/>
          <p:nvPr>
            <p:ph type="title"/>
          </p:nvPr>
        </p:nvSpPr>
        <p:spPr>
          <a:xfrm>
            <a:off x="457200" y="537750"/>
            <a:ext cx="5603400" cy="755700"/>
          </a:xfrm>
          <a:prstGeom prst="rect">
            <a:avLst/>
          </a:prstGeom>
        </p:spPr>
        <p:txBody>
          <a:bodyPr anchorCtr="0" anchor="ctr" bIns="91425" lIns="0" spcFirstLastPara="1" rIns="0"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1">
  <p:cSld name="TITLE_AND_BODY_2_1">
    <p:spTree>
      <p:nvGrpSpPr>
        <p:cNvPr id="234" name="Shape 234"/>
        <p:cNvGrpSpPr/>
        <p:nvPr/>
      </p:nvGrpSpPr>
      <p:grpSpPr>
        <a:xfrm>
          <a:off x="0" y="0"/>
          <a:ext cx="0" cy="0"/>
          <a:chOff x="0" y="0"/>
          <a:chExt cx="0" cy="0"/>
        </a:xfrm>
      </p:grpSpPr>
      <p:sp>
        <p:nvSpPr>
          <p:cNvPr id="235" name="Google Shape;235;p43"/>
          <p:cNvSpPr txBox="1"/>
          <p:nvPr>
            <p:ph idx="1" type="body"/>
          </p:nvPr>
        </p:nvSpPr>
        <p:spPr>
          <a:xfrm>
            <a:off x="457200" y="1827475"/>
            <a:ext cx="2280600" cy="2754900"/>
          </a:xfrm>
          <a:prstGeom prst="rect">
            <a:avLst/>
          </a:prstGeom>
        </p:spPr>
        <p:txBody>
          <a:bodyPr anchorCtr="0" anchor="t" bIns="91425" lIns="0" spcFirstLastPara="1" rIns="91425" wrap="square" tIns="91425">
            <a:normAutofit/>
          </a:bodyPr>
          <a:lstStyle>
            <a:lvl1pPr indent="-304800" lvl="0" marL="457200">
              <a:lnSpc>
                <a:spcPct val="115000"/>
              </a:lnSpc>
              <a:spcBef>
                <a:spcPts val="0"/>
              </a:spcBef>
              <a:spcAft>
                <a:spcPts val="0"/>
              </a:spcAft>
              <a:buSzPts val="1200"/>
              <a:buChar char="•"/>
              <a:defRPr sz="1200"/>
            </a:lvl1pPr>
            <a:lvl2pPr indent="-304800" lvl="1" marL="914400">
              <a:lnSpc>
                <a:spcPct val="115000"/>
              </a:lnSpc>
              <a:spcBef>
                <a:spcPts val="800"/>
              </a:spcBef>
              <a:spcAft>
                <a:spcPts val="0"/>
              </a:spcAft>
              <a:buSzPts val="1200"/>
              <a:buChar char="•"/>
              <a:defRPr sz="1200"/>
            </a:lvl2pPr>
            <a:lvl3pPr indent="-304800" lvl="2" marL="1371600">
              <a:lnSpc>
                <a:spcPct val="115000"/>
              </a:lnSpc>
              <a:spcBef>
                <a:spcPts val="800"/>
              </a:spcBef>
              <a:spcAft>
                <a:spcPts val="0"/>
              </a:spcAft>
              <a:buSzPts val="1200"/>
              <a:buChar char="•"/>
              <a:defRPr sz="1200"/>
            </a:lvl3pPr>
            <a:lvl4pPr indent="-304800" lvl="3" marL="1828800">
              <a:lnSpc>
                <a:spcPct val="115000"/>
              </a:lnSpc>
              <a:spcBef>
                <a:spcPts val="800"/>
              </a:spcBef>
              <a:spcAft>
                <a:spcPts val="0"/>
              </a:spcAft>
              <a:buSzPts val="1200"/>
              <a:buChar char="•"/>
              <a:defRPr sz="1200"/>
            </a:lvl4pPr>
            <a:lvl5pPr indent="-304800" lvl="4" marL="2286000">
              <a:lnSpc>
                <a:spcPct val="115000"/>
              </a:lnSpc>
              <a:spcBef>
                <a:spcPts val="800"/>
              </a:spcBef>
              <a:spcAft>
                <a:spcPts val="0"/>
              </a:spcAft>
              <a:buSzPts val="1200"/>
              <a:buChar char="•"/>
              <a:defRPr sz="1200"/>
            </a:lvl5pPr>
            <a:lvl6pPr indent="-304800" lvl="5" marL="2743200">
              <a:lnSpc>
                <a:spcPct val="115000"/>
              </a:lnSpc>
              <a:spcBef>
                <a:spcPts val="800"/>
              </a:spcBef>
              <a:spcAft>
                <a:spcPts val="0"/>
              </a:spcAft>
              <a:buSzPts val="1200"/>
              <a:buChar char="•"/>
              <a:defRPr sz="1200"/>
            </a:lvl6pPr>
            <a:lvl7pPr indent="-304800" lvl="6" marL="3200400">
              <a:lnSpc>
                <a:spcPct val="115000"/>
              </a:lnSpc>
              <a:spcBef>
                <a:spcPts val="800"/>
              </a:spcBef>
              <a:spcAft>
                <a:spcPts val="0"/>
              </a:spcAft>
              <a:buSzPts val="1200"/>
              <a:buChar char="•"/>
              <a:defRPr sz="1200"/>
            </a:lvl7pPr>
            <a:lvl8pPr indent="-304800" lvl="7" marL="3657600">
              <a:lnSpc>
                <a:spcPct val="115000"/>
              </a:lnSpc>
              <a:spcBef>
                <a:spcPts val="800"/>
              </a:spcBef>
              <a:spcAft>
                <a:spcPts val="0"/>
              </a:spcAft>
              <a:buSzPts val="1200"/>
              <a:buChar char="•"/>
              <a:defRPr sz="1200"/>
            </a:lvl8pPr>
            <a:lvl9pPr indent="-304800" lvl="8" marL="4114800">
              <a:lnSpc>
                <a:spcPct val="115000"/>
              </a:lnSpc>
              <a:spcBef>
                <a:spcPts val="800"/>
              </a:spcBef>
              <a:spcAft>
                <a:spcPts val="800"/>
              </a:spcAft>
              <a:buSzPts val="1200"/>
              <a:buChar char="•"/>
              <a:defRPr sz="1200"/>
            </a:lvl9pPr>
          </a:lstStyle>
          <a:p/>
        </p:txBody>
      </p:sp>
      <p:sp>
        <p:nvSpPr>
          <p:cNvPr id="236" name="Google Shape;236;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7" name="Google Shape;237;p43"/>
          <p:cNvSpPr txBox="1"/>
          <p:nvPr>
            <p:ph type="title"/>
          </p:nvPr>
        </p:nvSpPr>
        <p:spPr>
          <a:xfrm>
            <a:off x="457200" y="537750"/>
            <a:ext cx="5603400" cy="755700"/>
          </a:xfrm>
          <a:prstGeom prst="rect">
            <a:avLst/>
          </a:prstGeom>
        </p:spPr>
        <p:txBody>
          <a:bodyPr anchorCtr="0" anchor="ctr" bIns="91425" lIns="0" spcFirstLastPara="1" rIns="0"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38" name="Google Shape;238;p43"/>
          <p:cNvSpPr txBox="1"/>
          <p:nvPr>
            <p:ph idx="2" type="body"/>
          </p:nvPr>
        </p:nvSpPr>
        <p:spPr>
          <a:xfrm>
            <a:off x="3195100" y="1827475"/>
            <a:ext cx="2280600" cy="2754900"/>
          </a:xfrm>
          <a:prstGeom prst="rect">
            <a:avLst/>
          </a:prstGeom>
        </p:spPr>
        <p:txBody>
          <a:bodyPr anchorCtr="0" anchor="t" bIns="91425" lIns="0" spcFirstLastPara="1" rIns="91425" wrap="square" tIns="91425">
            <a:normAutofit/>
          </a:bodyPr>
          <a:lstStyle>
            <a:lvl1pPr indent="-304800" lvl="0" marL="457200">
              <a:lnSpc>
                <a:spcPct val="115000"/>
              </a:lnSpc>
              <a:spcBef>
                <a:spcPts val="0"/>
              </a:spcBef>
              <a:spcAft>
                <a:spcPts val="0"/>
              </a:spcAft>
              <a:buSzPts val="1200"/>
              <a:buChar char="•"/>
              <a:defRPr sz="1200"/>
            </a:lvl1pPr>
            <a:lvl2pPr indent="-304800" lvl="1" marL="914400">
              <a:lnSpc>
                <a:spcPct val="115000"/>
              </a:lnSpc>
              <a:spcBef>
                <a:spcPts val="800"/>
              </a:spcBef>
              <a:spcAft>
                <a:spcPts val="0"/>
              </a:spcAft>
              <a:buSzPts val="1200"/>
              <a:buChar char="•"/>
              <a:defRPr sz="1200"/>
            </a:lvl2pPr>
            <a:lvl3pPr indent="-304800" lvl="2" marL="1371600">
              <a:lnSpc>
                <a:spcPct val="115000"/>
              </a:lnSpc>
              <a:spcBef>
                <a:spcPts val="800"/>
              </a:spcBef>
              <a:spcAft>
                <a:spcPts val="0"/>
              </a:spcAft>
              <a:buSzPts val="1200"/>
              <a:buChar char="•"/>
              <a:defRPr sz="1200"/>
            </a:lvl3pPr>
            <a:lvl4pPr indent="-304800" lvl="3" marL="1828800">
              <a:lnSpc>
                <a:spcPct val="115000"/>
              </a:lnSpc>
              <a:spcBef>
                <a:spcPts val="800"/>
              </a:spcBef>
              <a:spcAft>
                <a:spcPts val="0"/>
              </a:spcAft>
              <a:buSzPts val="1200"/>
              <a:buChar char="•"/>
              <a:defRPr sz="1200"/>
            </a:lvl4pPr>
            <a:lvl5pPr indent="-304800" lvl="4" marL="2286000">
              <a:lnSpc>
                <a:spcPct val="115000"/>
              </a:lnSpc>
              <a:spcBef>
                <a:spcPts val="800"/>
              </a:spcBef>
              <a:spcAft>
                <a:spcPts val="0"/>
              </a:spcAft>
              <a:buSzPts val="1200"/>
              <a:buChar char="•"/>
              <a:defRPr sz="1200"/>
            </a:lvl5pPr>
            <a:lvl6pPr indent="-304800" lvl="5" marL="2743200">
              <a:lnSpc>
                <a:spcPct val="115000"/>
              </a:lnSpc>
              <a:spcBef>
                <a:spcPts val="800"/>
              </a:spcBef>
              <a:spcAft>
                <a:spcPts val="0"/>
              </a:spcAft>
              <a:buSzPts val="1200"/>
              <a:buChar char="•"/>
              <a:defRPr sz="1200"/>
            </a:lvl6pPr>
            <a:lvl7pPr indent="-304800" lvl="6" marL="3200400">
              <a:lnSpc>
                <a:spcPct val="115000"/>
              </a:lnSpc>
              <a:spcBef>
                <a:spcPts val="800"/>
              </a:spcBef>
              <a:spcAft>
                <a:spcPts val="0"/>
              </a:spcAft>
              <a:buSzPts val="1200"/>
              <a:buChar char="•"/>
              <a:defRPr sz="1200"/>
            </a:lvl7pPr>
            <a:lvl8pPr indent="-304800" lvl="7" marL="3657600">
              <a:lnSpc>
                <a:spcPct val="115000"/>
              </a:lnSpc>
              <a:spcBef>
                <a:spcPts val="800"/>
              </a:spcBef>
              <a:spcAft>
                <a:spcPts val="0"/>
              </a:spcAft>
              <a:buSzPts val="1200"/>
              <a:buChar char="•"/>
              <a:defRPr sz="1200"/>
            </a:lvl8pPr>
            <a:lvl9pPr indent="-304800" lvl="8" marL="4114800">
              <a:lnSpc>
                <a:spcPct val="115000"/>
              </a:lnSpc>
              <a:spcBef>
                <a:spcPts val="800"/>
              </a:spcBef>
              <a:spcAft>
                <a:spcPts val="800"/>
              </a:spcAft>
              <a:buSzPts val="1200"/>
              <a:buChar char="•"/>
              <a:defRPr sz="1200"/>
            </a:lvl9pPr>
          </a:lstStyle>
          <a:p/>
        </p:txBody>
      </p:sp>
      <p:sp>
        <p:nvSpPr>
          <p:cNvPr id="239" name="Google Shape;239;p43"/>
          <p:cNvSpPr txBox="1"/>
          <p:nvPr>
            <p:ph idx="3" type="body"/>
          </p:nvPr>
        </p:nvSpPr>
        <p:spPr>
          <a:xfrm>
            <a:off x="5933000" y="1827475"/>
            <a:ext cx="2280600" cy="2754900"/>
          </a:xfrm>
          <a:prstGeom prst="rect">
            <a:avLst/>
          </a:prstGeom>
        </p:spPr>
        <p:txBody>
          <a:bodyPr anchorCtr="0" anchor="t" bIns="91425" lIns="0" spcFirstLastPara="1" rIns="91425" wrap="square" tIns="91425">
            <a:normAutofit/>
          </a:bodyPr>
          <a:lstStyle>
            <a:lvl1pPr indent="-304800" lvl="0" marL="457200">
              <a:lnSpc>
                <a:spcPct val="115000"/>
              </a:lnSpc>
              <a:spcBef>
                <a:spcPts val="0"/>
              </a:spcBef>
              <a:spcAft>
                <a:spcPts val="0"/>
              </a:spcAft>
              <a:buSzPts val="1200"/>
              <a:buChar char="•"/>
              <a:defRPr sz="1200"/>
            </a:lvl1pPr>
            <a:lvl2pPr indent="-304800" lvl="1" marL="914400">
              <a:lnSpc>
                <a:spcPct val="115000"/>
              </a:lnSpc>
              <a:spcBef>
                <a:spcPts val="800"/>
              </a:spcBef>
              <a:spcAft>
                <a:spcPts val="0"/>
              </a:spcAft>
              <a:buSzPts val="1200"/>
              <a:buChar char="•"/>
              <a:defRPr sz="1200"/>
            </a:lvl2pPr>
            <a:lvl3pPr indent="-304800" lvl="2" marL="1371600">
              <a:lnSpc>
                <a:spcPct val="115000"/>
              </a:lnSpc>
              <a:spcBef>
                <a:spcPts val="800"/>
              </a:spcBef>
              <a:spcAft>
                <a:spcPts val="0"/>
              </a:spcAft>
              <a:buSzPts val="1200"/>
              <a:buChar char="•"/>
              <a:defRPr sz="1200"/>
            </a:lvl3pPr>
            <a:lvl4pPr indent="-304800" lvl="3" marL="1828800">
              <a:lnSpc>
                <a:spcPct val="115000"/>
              </a:lnSpc>
              <a:spcBef>
                <a:spcPts val="800"/>
              </a:spcBef>
              <a:spcAft>
                <a:spcPts val="0"/>
              </a:spcAft>
              <a:buSzPts val="1200"/>
              <a:buChar char="•"/>
              <a:defRPr sz="1200"/>
            </a:lvl4pPr>
            <a:lvl5pPr indent="-304800" lvl="4" marL="2286000">
              <a:lnSpc>
                <a:spcPct val="115000"/>
              </a:lnSpc>
              <a:spcBef>
                <a:spcPts val="800"/>
              </a:spcBef>
              <a:spcAft>
                <a:spcPts val="0"/>
              </a:spcAft>
              <a:buSzPts val="1200"/>
              <a:buChar char="•"/>
              <a:defRPr sz="1200"/>
            </a:lvl5pPr>
            <a:lvl6pPr indent="-304800" lvl="5" marL="2743200">
              <a:lnSpc>
                <a:spcPct val="115000"/>
              </a:lnSpc>
              <a:spcBef>
                <a:spcPts val="800"/>
              </a:spcBef>
              <a:spcAft>
                <a:spcPts val="0"/>
              </a:spcAft>
              <a:buSzPts val="1200"/>
              <a:buChar char="•"/>
              <a:defRPr sz="1200"/>
            </a:lvl6pPr>
            <a:lvl7pPr indent="-304800" lvl="6" marL="3200400">
              <a:lnSpc>
                <a:spcPct val="115000"/>
              </a:lnSpc>
              <a:spcBef>
                <a:spcPts val="800"/>
              </a:spcBef>
              <a:spcAft>
                <a:spcPts val="0"/>
              </a:spcAft>
              <a:buSzPts val="1200"/>
              <a:buChar char="•"/>
              <a:defRPr sz="1200"/>
            </a:lvl7pPr>
            <a:lvl8pPr indent="-304800" lvl="7" marL="3657600">
              <a:lnSpc>
                <a:spcPct val="115000"/>
              </a:lnSpc>
              <a:spcBef>
                <a:spcPts val="800"/>
              </a:spcBef>
              <a:spcAft>
                <a:spcPts val="0"/>
              </a:spcAft>
              <a:buSzPts val="1200"/>
              <a:buChar char="•"/>
              <a:defRPr sz="1200"/>
            </a:lvl8pPr>
            <a:lvl9pPr indent="-304800" lvl="8" marL="4114800">
              <a:lnSpc>
                <a:spcPct val="115000"/>
              </a:lnSpc>
              <a:spcBef>
                <a:spcPts val="800"/>
              </a:spcBef>
              <a:spcAft>
                <a:spcPts val="800"/>
              </a:spcAft>
              <a:buSzPts val="1200"/>
              <a:buChar char="•"/>
              <a:defRPr sz="1200"/>
            </a:lvl9pPr>
          </a:lstStyle>
          <a:p/>
        </p:txBody>
      </p:sp>
      <p:sp>
        <p:nvSpPr>
          <p:cNvPr id="240" name="Google Shape;240;p43"/>
          <p:cNvSpPr txBox="1"/>
          <p:nvPr>
            <p:ph idx="4" type="subTitle"/>
          </p:nvPr>
        </p:nvSpPr>
        <p:spPr>
          <a:xfrm>
            <a:off x="458525" y="1375575"/>
            <a:ext cx="2280600" cy="425400"/>
          </a:xfrm>
          <a:prstGeom prst="rect">
            <a:avLst/>
          </a:prstGeom>
        </p:spPr>
        <p:txBody>
          <a:bodyPr anchorCtr="0" anchor="t" bIns="91425" lIns="0" spcFirstLastPara="1" rIns="91425" wrap="square" tIns="91425">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p:txBody>
      </p:sp>
      <p:sp>
        <p:nvSpPr>
          <p:cNvPr id="241" name="Google Shape;241;p43"/>
          <p:cNvSpPr txBox="1"/>
          <p:nvPr>
            <p:ph idx="5" type="subTitle"/>
          </p:nvPr>
        </p:nvSpPr>
        <p:spPr>
          <a:xfrm>
            <a:off x="3195100" y="1375575"/>
            <a:ext cx="2280600" cy="425400"/>
          </a:xfrm>
          <a:prstGeom prst="rect">
            <a:avLst/>
          </a:prstGeom>
        </p:spPr>
        <p:txBody>
          <a:bodyPr anchorCtr="0" anchor="t" bIns="91425" lIns="0" spcFirstLastPara="1" rIns="91425" wrap="square" tIns="91425">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p:txBody>
      </p:sp>
      <p:sp>
        <p:nvSpPr>
          <p:cNvPr id="242" name="Google Shape;242;p43"/>
          <p:cNvSpPr txBox="1"/>
          <p:nvPr>
            <p:ph idx="6" type="subTitle"/>
          </p:nvPr>
        </p:nvSpPr>
        <p:spPr>
          <a:xfrm>
            <a:off x="5931675" y="1375575"/>
            <a:ext cx="2280600" cy="425400"/>
          </a:xfrm>
          <a:prstGeom prst="rect">
            <a:avLst/>
          </a:prstGeom>
        </p:spPr>
        <p:txBody>
          <a:bodyPr anchorCtr="0" anchor="t" bIns="91425" lIns="0" spcFirstLastPara="1" rIns="91425" wrap="square" tIns="91425">
            <a:normAutofit/>
          </a:bodyPr>
          <a:lstStyle>
            <a:lvl1pPr lvl="0">
              <a:spcBef>
                <a:spcPts val="0"/>
              </a:spcBef>
              <a:spcAft>
                <a:spcPts val="0"/>
              </a:spcAft>
              <a:buSzPts val="1400"/>
              <a:buFont typeface="Inter"/>
              <a:buNone/>
              <a:defRPr b="1">
                <a:latin typeface="Inter"/>
                <a:ea typeface="Inter"/>
                <a:cs typeface="Inter"/>
                <a:sym typeface="Inter"/>
              </a:defRPr>
            </a:lvl1pPr>
            <a:lvl2pPr lvl="1">
              <a:spcBef>
                <a:spcPts val="800"/>
              </a:spcBef>
              <a:spcAft>
                <a:spcPts val="0"/>
              </a:spcAft>
              <a:buSzPts val="1400"/>
              <a:buFont typeface="Inter"/>
              <a:buNone/>
              <a:defRPr b="1">
                <a:latin typeface="Inter"/>
                <a:ea typeface="Inter"/>
                <a:cs typeface="Inter"/>
                <a:sym typeface="Inter"/>
              </a:defRPr>
            </a:lvl2pPr>
            <a:lvl3pPr lvl="2">
              <a:spcBef>
                <a:spcPts val="800"/>
              </a:spcBef>
              <a:spcAft>
                <a:spcPts val="0"/>
              </a:spcAft>
              <a:buSzPts val="1400"/>
              <a:buFont typeface="Inter"/>
              <a:buNone/>
              <a:defRPr b="1">
                <a:latin typeface="Inter"/>
                <a:ea typeface="Inter"/>
                <a:cs typeface="Inter"/>
                <a:sym typeface="Inter"/>
              </a:defRPr>
            </a:lvl3pPr>
            <a:lvl4pPr lvl="3">
              <a:spcBef>
                <a:spcPts val="800"/>
              </a:spcBef>
              <a:spcAft>
                <a:spcPts val="0"/>
              </a:spcAft>
              <a:buSzPts val="1400"/>
              <a:buFont typeface="Inter"/>
              <a:buNone/>
              <a:defRPr b="1">
                <a:latin typeface="Inter"/>
                <a:ea typeface="Inter"/>
                <a:cs typeface="Inter"/>
                <a:sym typeface="Inter"/>
              </a:defRPr>
            </a:lvl4pPr>
            <a:lvl5pPr lvl="4">
              <a:spcBef>
                <a:spcPts val="800"/>
              </a:spcBef>
              <a:spcAft>
                <a:spcPts val="0"/>
              </a:spcAft>
              <a:buSzPts val="1400"/>
              <a:buFont typeface="Inter"/>
              <a:buNone/>
              <a:defRPr b="1">
                <a:latin typeface="Inter"/>
                <a:ea typeface="Inter"/>
                <a:cs typeface="Inter"/>
                <a:sym typeface="Inter"/>
              </a:defRPr>
            </a:lvl5pPr>
            <a:lvl6pPr lvl="5">
              <a:spcBef>
                <a:spcPts val="800"/>
              </a:spcBef>
              <a:spcAft>
                <a:spcPts val="0"/>
              </a:spcAft>
              <a:buSzPts val="1400"/>
              <a:buFont typeface="Inter"/>
              <a:buNone/>
              <a:defRPr b="1">
                <a:latin typeface="Inter"/>
                <a:ea typeface="Inter"/>
                <a:cs typeface="Inter"/>
                <a:sym typeface="Inter"/>
              </a:defRPr>
            </a:lvl6pPr>
            <a:lvl7pPr lvl="6">
              <a:spcBef>
                <a:spcPts val="800"/>
              </a:spcBef>
              <a:spcAft>
                <a:spcPts val="0"/>
              </a:spcAft>
              <a:buSzPts val="1400"/>
              <a:buFont typeface="Inter"/>
              <a:buNone/>
              <a:defRPr b="1">
                <a:latin typeface="Inter"/>
                <a:ea typeface="Inter"/>
                <a:cs typeface="Inter"/>
                <a:sym typeface="Inter"/>
              </a:defRPr>
            </a:lvl7pPr>
            <a:lvl8pPr lvl="7">
              <a:spcBef>
                <a:spcPts val="800"/>
              </a:spcBef>
              <a:spcAft>
                <a:spcPts val="0"/>
              </a:spcAft>
              <a:buSzPts val="1400"/>
              <a:buFont typeface="Inter"/>
              <a:buNone/>
              <a:defRPr b="1">
                <a:latin typeface="Inter"/>
                <a:ea typeface="Inter"/>
                <a:cs typeface="Inter"/>
                <a:sym typeface="Inter"/>
              </a:defRPr>
            </a:lvl8pPr>
            <a:lvl9pPr lvl="8">
              <a:spcBef>
                <a:spcPts val="800"/>
              </a:spcBef>
              <a:spcAft>
                <a:spcPts val="800"/>
              </a:spcAft>
              <a:buSzPts val="1400"/>
              <a:buFont typeface="Inter"/>
              <a:buNone/>
              <a:defRPr b="1">
                <a:latin typeface="Inter"/>
                <a:ea typeface="Inter"/>
                <a:cs typeface="Inter"/>
                <a:sym typeface="Inte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_AND_BODY_1">
    <p:bg>
      <p:bgPr>
        <a:solidFill>
          <a:schemeClr val="lt2"/>
        </a:solidFill>
      </p:bgPr>
    </p:bg>
    <p:spTree>
      <p:nvGrpSpPr>
        <p:cNvPr id="243" name="Shape 243"/>
        <p:cNvGrpSpPr/>
        <p:nvPr/>
      </p:nvGrpSpPr>
      <p:grpSpPr>
        <a:xfrm>
          <a:off x="0" y="0"/>
          <a:ext cx="0" cy="0"/>
          <a:chOff x="0" y="0"/>
          <a:chExt cx="0" cy="0"/>
        </a:xfrm>
      </p:grpSpPr>
      <p:sp>
        <p:nvSpPr>
          <p:cNvPr id="244" name="Google Shape;244;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45" name="Google Shape;245;p44"/>
          <p:cNvSpPr txBox="1"/>
          <p:nvPr>
            <p:ph type="ctrTitle"/>
          </p:nvPr>
        </p:nvSpPr>
        <p:spPr>
          <a:xfrm>
            <a:off x="914400" y="1545450"/>
            <a:ext cx="5257800" cy="2052600"/>
          </a:xfrm>
          <a:prstGeom prst="rect">
            <a:avLst/>
          </a:prstGeom>
        </p:spPr>
        <p:txBody>
          <a:bodyPr anchorCtr="0" anchor="ctr" bIns="91425" lIns="0" spcFirstLastPara="1" rIns="91425" wrap="square" tIns="91425">
            <a:normAutofit/>
          </a:bodyPr>
          <a:lstStyle>
            <a:lvl1pPr lvl="0">
              <a:lnSpc>
                <a:spcPct val="75000"/>
              </a:lnSpc>
              <a:spcBef>
                <a:spcPts val="0"/>
              </a:spcBef>
              <a:spcAft>
                <a:spcPts val="0"/>
              </a:spcAft>
              <a:buClr>
                <a:schemeClr val="dk1"/>
              </a:buClr>
              <a:buSzPts val="2200"/>
              <a:buNone/>
              <a:defRPr sz="2200">
                <a:solidFill>
                  <a:schemeClr val="dk1"/>
                </a:solidFill>
              </a:defRPr>
            </a:lvl1pPr>
            <a:lvl2pPr lvl="1">
              <a:lnSpc>
                <a:spcPct val="75000"/>
              </a:lnSpc>
              <a:spcBef>
                <a:spcPts val="0"/>
              </a:spcBef>
              <a:spcAft>
                <a:spcPts val="0"/>
              </a:spcAft>
              <a:buClr>
                <a:schemeClr val="dk1"/>
              </a:buClr>
              <a:buSzPts val="2200"/>
              <a:buNone/>
              <a:defRPr sz="2200">
                <a:solidFill>
                  <a:schemeClr val="dk1"/>
                </a:solidFill>
              </a:defRPr>
            </a:lvl2pPr>
            <a:lvl3pPr lvl="2">
              <a:lnSpc>
                <a:spcPct val="75000"/>
              </a:lnSpc>
              <a:spcBef>
                <a:spcPts val="0"/>
              </a:spcBef>
              <a:spcAft>
                <a:spcPts val="0"/>
              </a:spcAft>
              <a:buClr>
                <a:schemeClr val="dk1"/>
              </a:buClr>
              <a:buSzPts val="2200"/>
              <a:buNone/>
              <a:defRPr sz="2200">
                <a:solidFill>
                  <a:schemeClr val="dk1"/>
                </a:solidFill>
              </a:defRPr>
            </a:lvl3pPr>
            <a:lvl4pPr lvl="3">
              <a:lnSpc>
                <a:spcPct val="75000"/>
              </a:lnSpc>
              <a:spcBef>
                <a:spcPts val="0"/>
              </a:spcBef>
              <a:spcAft>
                <a:spcPts val="0"/>
              </a:spcAft>
              <a:buClr>
                <a:schemeClr val="dk1"/>
              </a:buClr>
              <a:buSzPts val="2200"/>
              <a:buNone/>
              <a:defRPr sz="2200">
                <a:solidFill>
                  <a:schemeClr val="dk1"/>
                </a:solidFill>
              </a:defRPr>
            </a:lvl4pPr>
            <a:lvl5pPr lvl="4">
              <a:lnSpc>
                <a:spcPct val="75000"/>
              </a:lnSpc>
              <a:spcBef>
                <a:spcPts val="0"/>
              </a:spcBef>
              <a:spcAft>
                <a:spcPts val="0"/>
              </a:spcAft>
              <a:buClr>
                <a:schemeClr val="dk1"/>
              </a:buClr>
              <a:buSzPts val="2200"/>
              <a:buNone/>
              <a:defRPr sz="2200">
                <a:solidFill>
                  <a:schemeClr val="dk1"/>
                </a:solidFill>
              </a:defRPr>
            </a:lvl5pPr>
            <a:lvl6pPr lvl="5">
              <a:lnSpc>
                <a:spcPct val="75000"/>
              </a:lnSpc>
              <a:spcBef>
                <a:spcPts val="0"/>
              </a:spcBef>
              <a:spcAft>
                <a:spcPts val="0"/>
              </a:spcAft>
              <a:buClr>
                <a:schemeClr val="dk1"/>
              </a:buClr>
              <a:buSzPts val="2200"/>
              <a:buNone/>
              <a:defRPr sz="2200">
                <a:solidFill>
                  <a:schemeClr val="dk1"/>
                </a:solidFill>
              </a:defRPr>
            </a:lvl6pPr>
            <a:lvl7pPr lvl="6">
              <a:lnSpc>
                <a:spcPct val="75000"/>
              </a:lnSpc>
              <a:spcBef>
                <a:spcPts val="0"/>
              </a:spcBef>
              <a:spcAft>
                <a:spcPts val="0"/>
              </a:spcAft>
              <a:buClr>
                <a:schemeClr val="dk1"/>
              </a:buClr>
              <a:buSzPts val="2200"/>
              <a:buNone/>
              <a:defRPr sz="2200">
                <a:solidFill>
                  <a:schemeClr val="dk1"/>
                </a:solidFill>
              </a:defRPr>
            </a:lvl7pPr>
            <a:lvl8pPr lvl="7">
              <a:lnSpc>
                <a:spcPct val="75000"/>
              </a:lnSpc>
              <a:spcBef>
                <a:spcPts val="0"/>
              </a:spcBef>
              <a:spcAft>
                <a:spcPts val="0"/>
              </a:spcAft>
              <a:buClr>
                <a:schemeClr val="dk1"/>
              </a:buClr>
              <a:buSzPts val="2200"/>
              <a:buNone/>
              <a:defRPr sz="2200">
                <a:solidFill>
                  <a:schemeClr val="dk1"/>
                </a:solidFill>
              </a:defRPr>
            </a:lvl8pPr>
            <a:lvl9pPr lvl="8">
              <a:lnSpc>
                <a:spcPct val="75000"/>
              </a:lnSpc>
              <a:spcBef>
                <a:spcPts val="0"/>
              </a:spcBef>
              <a:spcAft>
                <a:spcPts val="0"/>
              </a:spcAft>
              <a:buClr>
                <a:schemeClr val="dk1"/>
              </a:buClr>
              <a:buSzPts val="2200"/>
              <a:buNone/>
              <a:defRPr sz="2200">
                <a:solidFill>
                  <a:schemeClr val="dk1"/>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6" name="Shape 246"/>
        <p:cNvGrpSpPr/>
        <p:nvPr/>
      </p:nvGrpSpPr>
      <p:grpSpPr>
        <a:xfrm>
          <a:off x="0" y="0"/>
          <a:ext cx="0" cy="0"/>
          <a:chOff x="0" y="0"/>
          <a:chExt cx="0" cy="0"/>
        </a:xfrm>
      </p:grpSpPr>
      <p:sp>
        <p:nvSpPr>
          <p:cNvPr id="247" name="Google Shape;247;p45"/>
          <p:cNvSpPr txBox="1"/>
          <p:nvPr>
            <p:ph idx="1" type="body"/>
          </p:nvPr>
        </p:nvSpPr>
        <p:spPr>
          <a:xfrm>
            <a:off x="457200" y="1330925"/>
            <a:ext cx="3658800" cy="3237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248" name="Google Shape;248;p45"/>
          <p:cNvSpPr txBox="1"/>
          <p:nvPr>
            <p:ph idx="2" type="body"/>
          </p:nvPr>
        </p:nvSpPr>
        <p:spPr>
          <a:xfrm>
            <a:off x="5023050" y="1330913"/>
            <a:ext cx="3658800" cy="3237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sz="1200"/>
            </a:lvl2pPr>
            <a:lvl3pPr indent="-304800" lvl="2" marL="1371600">
              <a:spcBef>
                <a:spcPts val="800"/>
              </a:spcBef>
              <a:spcAft>
                <a:spcPts val="0"/>
              </a:spcAft>
              <a:buSzPts val="1200"/>
              <a:buChar char="•"/>
              <a:defRPr sz="1200"/>
            </a:lvl3pPr>
            <a:lvl4pPr indent="-304800" lvl="3" marL="1828800">
              <a:spcBef>
                <a:spcPts val="800"/>
              </a:spcBef>
              <a:spcAft>
                <a:spcPts val="0"/>
              </a:spcAft>
              <a:buSzPts val="1200"/>
              <a:buChar char="•"/>
              <a:defRPr sz="1200"/>
            </a:lvl4pPr>
            <a:lvl5pPr indent="-304800" lvl="4" marL="2286000">
              <a:spcBef>
                <a:spcPts val="800"/>
              </a:spcBef>
              <a:spcAft>
                <a:spcPts val="0"/>
              </a:spcAft>
              <a:buSzPts val="1200"/>
              <a:buChar char="•"/>
              <a:defRPr sz="1200"/>
            </a:lvl5pPr>
            <a:lvl6pPr indent="-304800" lvl="5" marL="2743200">
              <a:spcBef>
                <a:spcPts val="800"/>
              </a:spcBef>
              <a:spcAft>
                <a:spcPts val="0"/>
              </a:spcAft>
              <a:buSzPts val="1200"/>
              <a:buChar char="•"/>
              <a:defRPr sz="1200"/>
            </a:lvl6pPr>
            <a:lvl7pPr indent="-304800" lvl="6" marL="3200400">
              <a:spcBef>
                <a:spcPts val="800"/>
              </a:spcBef>
              <a:spcAft>
                <a:spcPts val="0"/>
              </a:spcAft>
              <a:buSzPts val="1200"/>
              <a:buChar char="•"/>
              <a:defRPr sz="1200"/>
            </a:lvl7pPr>
            <a:lvl8pPr indent="-304800" lvl="7" marL="3657600">
              <a:spcBef>
                <a:spcPts val="800"/>
              </a:spcBef>
              <a:spcAft>
                <a:spcPts val="0"/>
              </a:spcAft>
              <a:buSzPts val="1200"/>
              <a:buChar char="•"/>
              <a:defRPr sz="1200"/>
            </a:lvl8pPr>
            <a:lvl9pPr indent="-304800" lvl="8" marL="4114800">
              <a:spcBef>
                <a:spcPts val="800"/>
              </a:spcBef>
              <a:spcAft>
                <a:spcPts val="800"/>
              </a:spcAft>
              <a:buSzPts val="1200"/>
              <a:buChar char="•"/>
              <a:defRPr sz="1200"/>
            </a:lvl9pPr>
          </a:lstStyle>
          <a:p/>
        </p:txBody>
      </p:sp>
      <p:sp>
        <p:nvSpPr>
          <p:cNvPr id="249" name="Google Shape;249;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0" name="Google Shape;250;p45"/>
          <p:cNvSpPr txBox="1"/>
          <p:nvPr>
            <p:ph type="title"/>
          </p:nvPr>
        </p:nvSpPr>
        <p:spPr>
          <a:xfrm>
            <a:off x="457200" y="342900"/>
            <a:ext cx="7782900" cy="572700"/>
          </a:xfrm>
          <a:prstGeom prst="rect">
            <a:avLst/>
          </a:prstGeom>
        </p:spPr>
        <p:txBody>
          <a:bodyPr anchorCtr="0" anchor="b" bIns="91425" lIns="0" spcFirstLastPara="1" rIns="0" wrap="square" tIns="91425">
            <a:normAutofit/>
          </a:bodyPr>
          <a:lstStyle>
            <a:lvl1pPr lvl="0">
              <a:spcBef>
                <a:spcPts val="0"/>
              </a:spcBef>
              <a:spcAft>
                <a:spcPts val="0"/>
              </a:spcAft>
              <a:buClr>
                <a:schemeClr val="dk1"/>
              </a:buClr>
              <a:buSzPts val="1600"/>
              <a:buNone/>
              <a:defRPr>
                <a:solidFill>
                  <a:schemeClr val="dk1"/>
                </a:solidFill>
              </a:defRPr>
            </a:lvl1pPr>
            <a:lvl2pPr lvl="1">
              <a:spcBef>
                <a:spcPts val="0"/>
              </a:spcBef>
              <a:spcAft>
                <a:spcPts val="0"/>
              </a:spcAft>
              <a:buClr>
                <a:schemeClr val="dk1"/>
              </a:buClr>
              <a:buSzPts val="1600"/>
              <a:buNone/>
              <a:defRPr>
                <a:solidFill>
                  <a:schemeClr val="dk1"/>
                </a:solidFill>
              </a:defRPr>
            </a:lvl2pPr>
            <a:lvl3pPr lvl="2">
              <a:spcBef>
                <a:spcPts val="0"/>
              </a:spcBef>
              <a:spcAft>
                <a:spcPts val="0"/>
              </a:spcAft>
              <a:buClr>
                <a:schemeClr val="dk1"/>
              </a:buClr>
              <a:buSzPts val="1600"/>
              <a:buNone/>
              <a:defRPr>
                <a:solidFill>
                  <a:schemeClr val="dk1"/>
                </a:solidFill>
              </a:defRPr>
            </a:lvl3pPr>
            <a:lvl4pPr lvl="3">
              <a:spcBef>
                <a:spcPts val="0"/>
              </a:spcBef>
              <a:spcAft>
                <a:spcPts val="0"/>
              </a:spcAft>
              <a:buClr>
                <a:schemeClr val="dk1"/>
              </a:buClr>
              <a:buSzPts val="1600"/>
              <a:buNone/>
              <a:defRPr>
                <a:solidFill>
                  <a:schemeClr val="dk1"/>
                </a:solidFill>
              </a:defRPr>
            </a:lvl4pPr>
            <a:lvl5pPr lvl="4">
              <a:spcBef>
                <a:spcPts val="0"/>
              </a:spcBef>
              <a:spcAft>
                <a:spcPts val="0"/>
              </a:spcAft>
              <a:buClr>
                <a:schemeClr val="dk1"/>
              </a:buClr>
              <a:buSzPts val="1600"/>
              <a:buNone/>
              <a:defRPr>
                <a:solidFill>
                  <a:schemeClr val="dk1"/>
                </a:solidFill>
              </a:defRPr>
            </a:lvl5pPr>
            <a:lvl6pPr lvl="5">
              <a:spcBef>
                <a:spcPts val="0"/>
              </a:spcBef>
              <a:spcAft>
                <a:spcPts val="0"/>
              </a:spcAft>
              <a:buClr>
                <a:schemeClr val="dk1"/>
              </a:buClr>
              <a:buSzPts val="1600"/>
              <a:buNone/>
              <a:defRPr>
                <a:solidFill>
                  <a:schemeClr val="dk1"/>
                </a:solidFill>
              </a:defRPr>
            </a:lvl6pPr>
            <a:lvl7pPr lvl="6">
              <a:spcBef>
                <a:spcPts val="0"/>
              </a:spcBef>
              <a:spcAft>
                <a:spcPts val="0"/>
              </a:spcAft>
              <a:buClr>
                <a:schemeClr val="dk1"/>
              </a:buClr>
              <a:buSzPts val="1600"/>
              <a:buNone/>
              <a:defRPr>
                <a:solidFill>
                  <a:schemeClr val="dk1"/>
                </a:solidFill>
              </a:defRPr>
            </a:lvl7pPr>
            <a:lvl8pPr lvl="7">
              <a:spcBef>
                <a:spcPts val="0"/>
              </a:spcBef>
              <a:spcAft>
                <a:spcPts val="0"/>
              </a:spcAft>
              <a:buClr>
                <a:schemeClr val="dk1"/>
              </a:buClr>
              <a:buSzPts val="1600"/>
              <a:buNone/>
              <a:defRPr>
                <a:solidFill>
                  <a:schemeClr val="dk1"/>
                </a:solidFill>
              </a:defRPr>
            </a:lvl8pPr>
            <a:lvl9pPr lvl="8">
              <a:spcBef>
                <a:spcPts val="0"/>
              </a:spcBef>
              <a:spcAft>
                <a:spcPts val="0"/>
              </a:spcAft>
              <a:buClr>
                <a:schemeClr val="dk1"/>
              </a:buClr>
              <a:buSzPts val="1600"/>
              <a:buNone/>
              <a:defRPr>
                <a:solidFill>
                  <a:schemeClr val="dk1"/>
                </a:solidFill>
              </a:defRPr>
            </a:lvl9pPr>
          </a:lstStyle>
          <a:p/>
        </p:txBody>
      </p:sp>
      <p:sp>
        <p:nvSpPr>
          <p:cNvPr id="251" name="Google Shape;251;p45"/>
          <p:cNvSpPr txBox="1"/>
          <p:nvPr>
            <p:ph idx="3" type="subTitle"/>
          </p:nvPr>
        </p:nvSpPr>
        <p:spPr>
          <a:xfrm>
            <a:off x="457200" y="346600"/>
            <a:ext cx="1824900" cy="2172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400"/>
              <a:buNone/>
              <a:defRPr sz="800"/>
            </a:lvl1pPr>
            <a:lvl2pPr lvl="1">
              <a:spcBef>
                <a:spcPts val="0"/>
              </a:spcBef>
              <a:spcAft>
                <a:spcPts val="0"/>
              </a:spcAft>
              <a:buClr>
                <a:schemeClr val="dk1"/>
              </a:buClr>
              <a:buSzPts val="1400"/>
              <a:buNone/>
              <a:defRPr/>
            </a:lvl2pPr>
            <a:lvl3pPr lvl="2">
              <a:spcBef>
                <a:spcPts val="0"/>
              </a:spcBef>
              <a:spcAft>
                <a:spcPts val="0"/>
              </a:spcAft>
              <a:buClr>
                <a:schemeClr val="dk1"/>
              </a:buClr>
              <a:buSzPts val="1400"/>
              <a:buNone/>
              <a:defRPr/>
            </a:lvl3pPr>
            <a:lvl4pPr lvl="3">
              <a:spcBef>
                <a:spcPts val="0"/>
              </a:spcBef>
              <a:spcAft>
                <a:spcPts val="0"/>
              </a:spcAft>
              <a:buClr>
                <a:schemeClr val="dk1"/>
              </a:buClr>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2" name="Google Shape;252;p45"/>
          <p:cNvSpPr txBox="1"/>
          <p:nvPr>
            <p:ph idx="4" type="subTitle"/>
          </p:nvPr>
        </p:nvSpPr>
        <p:spPr>
          <a:xfrm>
            <a:off x="457200" y="962775"/>
            <a:ext cx="3658800" cy="2172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200"/>
              <a:buNone/>
              <a:defRPr sz="1200"/>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253" name="Google Shape;253;p45"/>
          <p:cNvSpPr txBox="1"/>
          <p:nvPr>
            <p:ph idx="5" type="subTitle"/>
          </p:nvPr>
        </p:nvSpPr>
        <p:spPr>
          <a:xfrm>
            <a:off x="5023050" y="962775"/>
            <a:ext cx="3217200" cy="2172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200"/>
              <a:buNone/>
              <a:defRPr sz="1200"/>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4" name="Shape 254"/>
        <p:cNvGrpSpPr/>
        <p:nvPr/>
      </p:nvGrpSpPr>
      <p:grpSpPr>
        <a:xfrm>
          <a:off x="0" y="0"/>
          <a:ext cx="0" cy="0"/>
          <a:chOff x="0" y="0"/>
          <a:chExt cx="0" cy="0"/>
        </a:xfrm>
      </p:grpSpPr>
      <p:sp>
        <p:nvSpPr>
          <p:cNvPr id="255" name="Google Shape;255;p46"/>
          <p:cNvSpPr txBox="1"/>
          <p:nvPr>
            <p:ph type="title"/>
          </p:nvPr>
        </p:nvSpPr>
        <p:spPr>
          <a:xfrm>
            <a:off x="457200" y="342900"/>
            <a:ext cx="7782900" cy="572700"/>
          </a:xfrm>
          <a:prstGeom prst="rect">
            <a:avLst/>
          </a:prstGeom>
        </p:spPr>
        <p:txBody>
          <a:bodyPr anchorCtr="0" anchor="b" bIns="91425" lIns="0" spcFirstLastPara="1" rIns="0" wrap="square" tIns="91425">
            <a:norm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256" name="Google Shape;256;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57" name="Shape 257"/>
        <p:cNvGrpSpPr/>
        <p:nvPr/>
      </p:nvGrpSpPr>
      <p:grpSpPr>
        <a:xfrm>
          <a:off x="0" y="0"/>
          <a:ext cx="0" cy="0"/>
          <a:chOff x="0" y="0"/>
          <a:chExt cx="0" cy="0"/>
        </a:xfrm>
      </p:grpSpPr>
      <p:sp>
        <p:nvSpPr>
          <p:cNvPr id="258" name="Google Shape;258;p47"/>
          <p:cNvSpPr txBox="1"/>
          <p:nvPr>
            <p:ph type="title"/>
          </p:nvPr>
        </p:nvSpPr>
        <p:spPr>
          <a:xfrm>
            <a:off x="457200" y="537750"/>
            <a:ext cx="5603400" cy="755700"/>
          </a:xfrm>
          <a:prstGeom prst="rect">
            <a:avLst/>
          </a:prstGeom>
        </p:spPr>
        <p:txBody>
          <a:bodyPr anchorCtr="0" anchor="ctr" bIns="91425" lIns="0" spcFirstLastPara="1" rIns="0"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59" name="Google Shape;259;p47"/>
          <p:cNvSpPr txBox="1"/>
          <p:nvPr>
            <p:ph idx="1" type="body"/>
          </p:nvPr>
        </p:nvSpPr>
        <p:spPr>
          <a:xfrm>
            <a:off x="457200" y="1389600"/>
            <a:ext cx="56034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Font typeface="Inter"/>
              <a:buChar char="•"/>
              <a:defRPr sz="1200">
                <a:latin typeface="Inter"/>
                <a:ea typeface="Inter"/>
                <a:cs typeface="Inter"/>
                <a:sym typeface="Inter"/>
              </a:defRPr>
            </a:lvl1pPr>
            <a:lvl2pPr indent="-304800" lvl="1" marL="914400">
              <a:spcBef>
                <a:spcPts val="800"/>
              </a:spcBef>
              <a:spcAft>
                <a:spcPts val="0"/>
              </a:spcAft>
              <a:buSzPts val="1200"/>
              <a:buFont typeface="Inter"/>
              <a:buChar char="•"/>
              <a:defRPr sz="1200">
                <a:latin typeface="Inter"/>
                <a:ea typeface="Inter"/>
                <a:cs typeface="Inter"/>
                <a:sym typeface="Inter"/>
              </a:defRPr>
            </a:lvl2pPr>
            <a:lvl3pPr indent="-304800" lvl="2" marL="1371600">
              <a:spcBef>
                <a:spcPts val="800"/>
              </a:spcBef>
              <a:spcAft>
                <a:spcPts val="0"/>
              </a:spcAft>
              <a:buSzPts val="1200"/>
              <a:buFont typeface="Inter"/>
              <a:buChar char="•"/>
              <a:defRPr sz="1200">
                <a:latin typeface="Inter"/>
                <a:ea typeface="Inter"/>
                <a:cs typeface="Inter"/>
                <a:sym typeface="Inter"/>
              </a:defRPr>
            </a:lvl3pPr>
            <a:lvl4pPr indent="-304800" lvl="3" marL="1828800">
              <a:spcBef>
                <a:spcPts val="800"/>
              </a:spcBef>
              <a:spcAft>
                <a:spcPts val="0"/>
              </a:spcAft>
              <a:buSzPts val="1200"/>
              <a:buFont typeface="Inter"/>
              <a:buChar char="•"/>
              <a:defRPr sz="1200">
                <a:latin typeface="Inter"/>
                <a:ea typeface="Inter"/>
                <a:cs typeface="Inter"/>
                <a:sym typeface="Inter"/>
              </a:defRPr>
            </a:lvl4pPr>
            <a:lvl5pPr indent="-304800" lvl="4" marL="2286000">
              <a:spcBef>
                <a:spcPts val="800"/>
              </a:spcBef>
              <a:spcAft>
                <a:spcPts val="0"/>
              </a:spcAft>
              <a:buSzPts val="1200"/>
              <a:buFont typeface="Inter"/>
              <a:buChar char="•"/>
              <a:defRPr sz="1200">
                <a:latin typeface="Inter"/>
                <a:ea typeface="Inter"/>
                <a:cs typeface="Inter"/>
                <a:sym typeface="Inter"/>
              </a:defRPr>
            </a:lvl5pPr>
            <a:lvl6pPr indent="-304800" lvl="5" marL="2743200">
              <a:spcBef>
                <a:spcPts val="800"/>
              </a:spcBef>
              <a:spcAft>
                <a:spcPts val="0"/>
              </a:spcAft>
              <a:buSzPts val="1200"/>
              <a:buFont typeface="Inter"/>
              <a:buChar char="•"/>
              <a:defRPr sz="1200">
                <a:latin typeface="Inter"/>
                <a:ea typeface="Inter"/>
                <a:cs typeface="Inter"/>
                <a:sym typeface="Inter"/>
              </a:defRPr>
            </a:lvl6pPr>
            <a:lvl7pPr indent="-304800" lvl="6" marL="3200400">
              <a:spcBef>
                <a:spcPts val="800"/>
              </a:spcBef>
              <a:spcAft>
                <a:spcPts val="0"/>
              </a:spcAft>
              <a:buSzPts val="1200"/>
              <a:buFont typeface="Inter"/>
              <a:buChar char="•"/>
              <a:defRPr sz="1200">
                <a:latin typeface="Inter"/>
                <a:ea typeface="Inter"/>
                <a:cs typeface="Inter"/>
                <a:sym typeface="Inter"/>
              </a:defRPr>
            </a:lvl7pPr>
            <a:lvl8pPr indent="-304800" lvl="7" marL="3657600">
              <a:spcBef>
                <a:spcPts val="800"/>
              </a:spcBef>
              <a:spcAft>
                <a:spcPts val="0"/>
              </a:spcAft>
              <a:buSzPts val="1200"/>
              <a:buFont typeface="Inter"/>
              <a:buChar char="•"/>
              <a:defRPr sz="1200">
                <a:latin typeface="Inter"/>
                <a:ea typeface="Inter"/>
                <a:cs typeface="Inter"/>
                <a:sym typeface="Inter"/>
              </a:defRPr>
            </a:lvl8pPr>
            <a:lvl9pPr indent="-304800" lvl="8" marL="4114800">
              <a:spcBef>
                <a:spcPts val="800"/>
              </a:spcBef>
              <a:spcAft>
                <a:spcPts val="800"/>
              </a:spcAft>
              <a:buSzPts val="1200"/>
              <a:buFont typeface="Inter"/>
              <a:buChar char="•"/>
              <a:defRPr sz="1200">
                <a:latin typeface="Inter"/>
                <a:ea typeface="Inter"/>
                <a:cs typeface="Inter"/>
                <a:sym typeface="Inter"/>
              </a:defRPr>
            </a:lvl9pPr>
          </a:lstStyle>
          <a:p/>
        </p:txBody>
      </p:sp>
      <p:sp>
        <p:nvSpPr>
          <p:cNvPr id="260" name="Google Shape;260;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ONE_COLUMN_TEXT_1">
    <p:spTree>
      <p:nvGrpSpPr>
        <p:cNvPr id="261" name="Shape 261"/>
        <p:cNvGrpSpPr/>
        <p:nvPr/>
      </p:nvGrpSpPr>
      <p:grpSpPr>
        <a:xfrm>
          <a:off x="0" y="0"/>
          <a:ext cx="0" cy="0"/>
          <a:chOff x="0" y="0"/>
          <a:chExt cx="0" cy="0"/>
        </a:xfrm>
      </p:grpSpPr>
      <p:sp>
        <p:nvSpPr>
          <p:cNvPr id="262" name="Google Shape;262;p48"/>
          <p:cNvSpPr txBox="1"/>
          <p:nvPr>
            <p:ph type="title"/>
          </p:nvPr>
        </p:nvSpPr>
        <p:spPr>
          <a:xfrm>
            <a:off x="457200" y="2193900"/>
            <a:ext cx="5603400" cy="755700"/>
          </a:xfrm>
          <a:prstGeom prst="rect">
            <a:avLst/>
          </a:prstGeom>
        </p:spPr>
        <p:txBody>
          <a:bodyPr anchorCtr="0" anchor="ctr" bIns="91425" lIns="0" spcFirstLastPara="1" rIns="0"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63" name="Google Shape;263;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264" name="Shape 264"/>
        <p:cNvGrpSpPr/>
        <p:nvPr/>
      </p:nvGrpSpPr>
      <p:grpSpPr>
        <a:xfrm>
          <a:off x="0" y="0"/>
          <a:ext cx="0" cy="0"/>
          <a:chOff x="0" y="0"/>
          <a:chExt cx="0" cy="0"/>
        </a:xfrm>
      </p:grpSpPr>
      <p:sp>
        <p:nvSpPr>
          <p:cNvPr id="265" name="Google Shape;265;p49"/>
          <p:cNvSpPr txBox="1"/>
          <p:nvPr>
            <p:ph type="title"/>
          </p:nvPr>
        </p:nvSpPr>
        <p:spPr>
          <a:xfrm>
            <a:off x="917050" y="450150"/>
            <a:ext cx="5249700" cy="4090800"/>
          </a:xfrm>
          <a:prstGeom prst="rect">
            <a:avLst/>
          </a:prstGeom>
        </p:spPr>
        <p:txBody>
          <a:bodyPr anchorCtr="0" anchor="ctr" bIns="91425" lIns="0" spcFirstLastPara="1" rIns="91425" wrap="square" tIns="91425">
            <a:normAutofit/>
          </a:bodyPr>
          <a:lstStyle>
            <a:lvl1pPr lvl="0">
              <a:spcBef>
                <a:spcPts val="0"/>
              </a:spcBef>
              <a:spcAft>
                <a:spcPts val="0"/>
              </a:spcAft>
              <a:buClr>
                <a:schemeClr val="accent6"/>
              </a:buClr>
              <a:buSzPts val="4800"/>
              <a:buNone/>
              <a:defRPr sz="4800">
                <a:solidFill>
                  <a:schemeClr val="accent6"/>
                </a:solidFill>
              </a:defRPr>
            </a:lvl1pPr>
            <a:lvl2pPr lvl="1">
              <a:spcBef>
                <a:spcPts val="0"/>
              </a:spcBef>
              <a:spcAft>
                <a:spcPts val="0"/>
              </a:spcAft>
              <a:buClr>
                <a:schemeClr val="accent6"/>
              </a:buClr>
              <a:buSzPts val="4800"/>
              <a:buNone/>
              <a:defRPr sz="4800">
                <a:solidFill>
                  <a:schemeClr val="accent6"/>
                </a:solidFill>
              </a:defRPr>
            </a:lvl2pPr>
            <a:lvl3pPr lvl="2">
              <a:spcBef>
                <a:spcPts val="0"/>
              </a:spcBef>
              <a:spcAft>
                <a:spcPts val="0"/>
              </a:spcAft>
              <a:buClr>
                <a:schemeClr val="accent6"/>
              </a:buClr>
              <a:buSzPts val="4800"/>
              <a:buNone/>
              <a:defRPr sz="4800">
                <a:solidFill>
                  <a:schemeClr val="accent6"/>
                </a:solidFill>
              </a:defRPr>
            </a:lvl3pPr>
            <a:lvl4pPr lvl="3">
              <a:spcBef>
                <a:spcPts val="0"/>
              </a:spcBef>
              <a:spcAft>
                <a:spcPts val="0"/>
              </a:spcAft>
              <a:buClr>
                <a:schemeClr val="accent6"/>
              </a:buClr>
              <a:buSzPts val="4800"/>
              <a:buNone/>
              <a:defRPr sz="4800">
                <a:solidFill>
                  <a:schemeClr val="accent6"/>
                </a:solidFill>
              </a:defRPr>
            </a:lvl4pPr>
            <a:lvl5pPr lvl="4">
              <a:spcBef>
                <a:spcPts val="0"/>
              </a:spcBef>
              <a:spcAft>
                <a:spcPts val="0"/>
              </a:spcAft>
              <a:buClr>
                <a:schemeClr val="accent6"/>
              </a:buClr>
              <a:buSzPts val="4800"/>
              <a:buNone/>
              <a:defRPr sz="4800">
                <a:solidFill>
                  <a:schemeClr val="accent6"/>
                </a:solidFill>
              </a:defRPr>
            </a:lvl5pPr>
            <a:lvl6pPr lvl="5">
              <a:spcBef>
                <a:spcPts val="0"/>
              </a:spcBef>
              <a:spcAft>
                <a:spcPts val="0"/>
              </a:spcAft>
              <a:buClr>
                <a:schemeClr val="accent6"/>
              </a:buClr>
              <a:buSzPts val="4800"/>
              <a:buNone/>
              <a:defRPr sz="4800">
                <a:solidFill>
                  <a:schemeClr val="accent6"/>
                </a:solidFill>
              </a:defRPr>
            </a:lvl6pPr>
            <a:lvl7pPr lvl="6">
              <a:spcBef>
                <a:spcPts val="0"/>
              </a:spcBef>
              <a:spcAft>
                <a:spcPts val="0"/>
              </a:spcAft>
              <a:buClr>
                <a:schemeClr val="accent6"/>
              </a:buClr>
              <a:buSzPts val="4800"/>
              <a:buNone/>
              <a:defRPr sz="4800">
                <a:solidFill>
                  <a:schemeClr val="accent6"/>
                </a:solidFill>
              </a:defRPr>
            </a:lvl7pPr>
            <a:lvl8pPr lvl="7">
              <a:spcBef>
                <a:spcPts val="0"/>
              </a:spcBef>
              <a:spcAft>
                <a:spcPts val="0"/>
              </a:spcAft>
              <a:buClr>
                <a:schemeClr val="accent6"/>
              </a:buClr>
              <a:buSzPts val="4800"/>
              <a:buNone/>
              <a:defRPr sz="4800">
                <a:solidFill>
                  <a:schemeClr val="accent6"/>
                </a:solidFill>
              </a:defRPr>
            </a:lvl8pPr>
            <a:lvl9pPr lvl="8">
              <a:spcBef>
                <a:spcPts val="0"/>
              </a:spcBef>
              <a:spcAft>
                <a:spcPts val="0"/>
              </a:spcAft>
              <a:buClr>
                <a:schemeClr val="accent6"/>
              </a:buClr>
              <a:buSzPts val="4800"/>
              <a:buNone/>
              <a:defRPr sz="4800">
                <a:solidFill>
                  <a:schemeClr val="accent6"/>
                </a:solidFill>
              </a:defRPr>
            </a:lvl9pPr>
          </a:lstStyle>
          <a:p/>
        </p:txBody>
      </p:sp>
      <p:sp>
        <p:nvSpPr>
          <p:cNvPr id="266" name="Google Shape;266;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7" name="Google Shape;267;p49"/>
          <p:cNvSpPr txBox="1"/>
          <p:nvPr>
            <p:ph idx="1" type="subTitle"/>
          </p:nvPr>
        </p:nvSpPr>
        <p:spPr>
          <a:xfrm>
            <a:off x="917050" y="3196425"/>
            <a:ext cx="4714200" cy="451800"/>
          </a:xfrm>
          <a:prstGeom prst="rect">
            <a:avLst/>
          </a:prstGeom>
        </p:spPr>
        <p:txBody>
          <a:bodyPr anchorCtr="0" anchor="t" bIns="91425" lIns="0" spcFirstLastPara="1" rIns="91425" wrap="square" tIns="91425">
            <a:normAutofit/>
          </a:bodyPr>
          <a:lstStyle>
            <a:lvl1pPr lvl="0">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1pPr>
            <a:lvl2pPr lvl="1">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2pPr>
            <a:lvl3pPr lvl="2">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3pPr>
            <a:lvl4pPr lvl="3">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4pPr>
            <a:lvl5pPr lvl="4">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5pPr>
            <a:lvl6pPr lvl="5">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6pPr>
            <a:lvl7pPr lvl="6">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7pPr>
            <a:lvl8pPr lvl="7">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8pPr>
            <a:lvl9pPr lvl="8">
              <a:lnSpc>
                <a:spcPct val="100000"/>
              </a:lnSpc>
              <a:spcBef>
                <a:spcPts val="0"/>
              </a:spcBef>
              <a:spcAft>
                <a:spcPts val="0"/>
              </a:spcAft>
              <a:buClr>
                <a:schemeClr val="accent6"/>
              </a:buClr>
              <a:buSzPts val="1600"/>
              <a:buFont typeface="Inter Medium"/>
              <a:buNone/>
              <a:defRPr sz="1600">
                <a:solidFill>
                  <a:schemeClr val="accent6"/>
                </a:solidFill>
                <a:latin typeface="Inter Medium"/>
                <a:ea typeface="Inter Medium"/>
                <a:cs typeface="Inter Medium"/>
                <a:sym typeface="Inter Medium"/>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68" name="Shape 268"/>
        <p:cNvGrpSpPr/>
        <p:nvPr/>
      </p:nvGrpSpPr>
      <p:grpSpPr>
        <a:xfrm>
          <a:off x="0" y="0"/>
          <a:ext cx="0" cy="0"/>
          <a:chOff x="0" y="0"/>
          <a:chExt cx="0" cy="0"/>
        </a:xfrm>
      </p:grpSpPr>
      <p:sp>
        <p:nvSpPr>
          <p:cNvPr id="269" name="Google Shape;269;p5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0"/>
          <p:cNvSpPr txBox="1"/>
          <p:nvPr>
            <p:ph type="title"/>
          </p:nvPr>
        </p:nvSpPr>
        <p:spPr>
          <a:xfrm>
            <a:off x="265500" y="1233175"/>
            <a:ext cx="4045200" cy="1482300"/>
          </a:xfrm>
          <a:prstGeom prst="rect">
            <a:avLst/>
          </a:prstGeom>
        </p:spPr>
        <p:txBody>
          <a:bodyPr anchorCtr="0" anchor="b" bIns="91425" lIns="0" spcFirstLastPara="1" rIns="0"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71" name="Google Shape;271;p50"/>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72" name="Google Shape;272;p50"/>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SzPts val="1400"/>
              <a:buChar char="•"/>
              <a:defRPr/>
            </a:lvl1pPr>
            <a:lvl2pPr indent="-317500" lvl="1" marL="914400">
              <a:spcBef>
                <a:spcPts val="800"/>
              </a:spcBef>
              <a:spcAft>
                <a:spcPts val="0"/>
              </a:spcAft>
              <a:buSzPts val="1400"/>
              <a:buChar char="•"/>
              <a:defRPr/>
            </a:lvl2pPr>
            <a:lvl3pPr indent="-317500" lvl="2" marL="1371600">
              <a:spcBef>
                <a:spcPts val="800"/>
              </a:spcBef>
              <a:spcAft>
                <a:spcPts val="0"/>
              </a:spcAft>
              <a:buSzPts val="1400"/>
              <a:buChar char="•"/>
              <a:defRPr/>
            </a:lvl3pPr>
            <a:lvl4pPr indent="-317500" lvl="3" marL="1828800">
              <a:spcBef>
                <a:spcPts val="800"/>
              </a:spcBef>
              <a:spcAft>
                <a:spcPts val="0"/>
              </a:spcAft>
              <a:buSzPts val="1400"/>
              <a:buChar char="•"/>
              <a:defRPr/>
            </a:lvl4pPr>
            <a:lvl5pPr indent="-317500" lvl="4" marL="2286000">
              <a:spcBef>
                <a:spcPts val="800"/>
              </a:spcBef>
              <a:spcAft>
                <a:spcPts val="0"/>
              </a:spcAft>
              <a:buSzPts val="1400"/>
              <a:buChar char="•"/>
              <a:defRPr/>
            </a:lvl5pPr>
            <a:lvl6pPr indent="-317500" lvl="5" marL="2743200">
              <a:spcBef>
                <a:spcPts val="800"/>
              </a:spcBef>
              <a:spcAft>
                <a:spcPts val="0"/>
              </a:spcAft>
              <a:buSzPts val="1400"/>
              <a:buChar char="•"/>
              <a:defRPr/>
            </a:lvl6pPr>
            <a:lvl7pPr indent="-317500" lvl="6" marL="3200400">
              <a:spcBef>
                <a:spcPts val="800"/>
              </a:spcBef>
              <a:spcAft>
                <a:spcPts val="0"/>
              </a:spcAft>
              <a:buSzPts val="1400"/>
              <a:buChar char="•"/>
              <a:defRPr/>
            </a:lvl7pPr>
            <a:lvl8pPr indent="-317500" lvl="7" marL="3657600">
              <a:spcBef>
                <a:spcPts val="800"/>
              </a:spcBef>
              <a:spcAft>
                <a:spcPts val="0"/>
              </a:spcAft>
              <a:buSzPts val="1400"/>
              <a:buChar char="•"/>
              <a:defRPr/>
            </a:lvl8pPr>
            <a:lvl9pPr indent="-317500" lvl="8" marL="4114800">
              <a:spcBef>
                <a:spcPts val="800"/>
              </a:spcBef>
              <a:spcAft>
                <a:spcPts val="800"/>
              </a:spcAft>
              <a:buSzPts val="1400"/>
              <a:buChar char="•"/>
              <a:defRPr/>
            </a:lvl9pPr>
          </a:lstStyle>
          <a:p/>
        </p:txBody>
      </p:sp>
      <p:sp>
        <p:nvSpPr>
          <p:cNvPr id="273" name="Google Shape;273;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74" name="Shape 274"/>
        <p:cNvGrpSpPr/>
        <p:nvPr/>
      </p:nvGrpSpPr>
      <p:grpSpPr>
        <a:xfrm>
          <a:off x="0" y="0"/>
          <a:ext cx="0" cy="0"/>
          <a:chOff x="0" y="0"/>
          <a:chExt cx="0" cy="0"/>
        </a:xfrm>
      </p:grpSpPr>
      <p:sp>
        <p:nvSpPr>
          <p:cNvPr id="275" name="Google Shape;275;p51"/>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400"/>
              <a:buNone/>
              <a:defRPr/>
            </a:lvl1pPr>
          </a:lstStyle>
          <a:p/>
        </p:txBody>
      </p:sp>
      <p:sp>
        <p:nvSpPr>
          <p:cNvPr id="276" name="Google Shape;276;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77" name="Shape 277"/>
        <p:cNvGrpSpPr/>
        <p:nvPr/>
      </p:nvGrpSpPr>
      <p:grpSpPr>
        <a:xfrm>
          <a:off x="0" y="0"/>
          <a:ext cx="0" cy="0"/>
          <a:chOff x="0" y="0"/>
          <a:chExt cx="0" cy="0"/>
        </a:xfrm>
      </p:grpSpPr>
      <p:sp>
        <p:nvSpPr>
          <p:cNvPr id="278" name="Google Shape;278;p52"/>
          <p:cNvSpPr txBox="1"/>
          <p:nvPr>
            <p:ph hasCustomPrompt="1" type="title"/>
          </p:nvPr>
        </p:nvSpPr>
        <p:spPr>
          <a:xfrm>
            <a:off x="311700" y="1106125"/>
            <a:ext cx="8520600" cy="1963500"/>
          </a:xfrm>
          <a:prstGeom prst="rect">
            <a:avLst/>
          </a:prstGeom>
        </p:spPr>
        <p:txBody>
          <a:bodyPr anchorCtr="0" anchor="b" bIns="91425" lIns="0" spcFirstLastPara="1" rIns="0"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79" name="Google Shape;279;p52"/>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17500" lvl="0" marL="457200" algn="ctr">
              <a:spcBef>
                <a:spcPts val="0"/>
              </a:spcBef>
              <a:spcAft>
                <a:spcPts val="0"/>
              </a:spcAft>
              <a:buSzPts val="1400"/>
              <a:buChar char="•"/>
              <a:defRPr/>
            </a:lvl1pPr>
            <a:lvl2pPr indent="-317500" lvl="1" marL="914400" algn="ctr">
              <a:spcBef>
                <a:spcPts val="800"/>
              </a:spcBef>
              <a:spcAft>
                <a:spcPts val="0"/>
              </a:spcAft>
              <a:buSzPts val="1400"/>
              <a:buChar char="•"/>
              <a:defRPr/>
            </a:lvl2pPr>
            <a:lvl3pPr indent="-317500" lvl="2" marL="1371600" algn="ctr">
              <a:spcBef>
                <a:spcPts val="800"/>
              </a:spcBef>
              <a:spcAft>
                <a:spcPts val="0"/>
              </a:spcAft>
              <a:buSzPts val="1400"/>
              <a:buChar char="•"/>
              <a:defRPr/>
            </a:lvl3pPr>
            <a:lvl4pPr indent="-317500" lvl="3" marL="1828800" algn="ctr">
              <a:spcBef>
                <a:spcPts val="800"/>
              </a:spcBef>
              <a:spcAft>
                <a:spcPts val="0"/>
              </a:spcAft>
              <a:buSzPts val="1400"/>
              <a:buChar char="•"/>
              <a:defRPr/>
            </a:lvl4pPr>
            <a:lvl5pPr indent="-317500" lvl="4" marL="2286000" algn="ctr">
              <a:spcBef>
                <a:spcPts val="800"/>
              </a:spcBef>
              <a:spcAft>
                <a:spcPts val="0"/>
              </a:spcAft>
              <a:buSzPts val="1400"/>
              <a:buChar char="•"/>
              <a:defRPr/>
            </a:lvl5pPr>
            <a:lvl6pPr indent="-317500" lvl="5" marL="2743200" algn="ctr">
              <a:spcBef>
                <a:spcPts val="800"/>
              </a:spcBef>
              <a:spcAft>
                <a:spcPts val="0"/>
              </a:spcAft>
              <a:buSzPts val="1400"/>
              <a:buChar char="•"/>
              <a:defRPr/>
            </a:lvl6pPr>
            <a:lvl7pPr indent="-317500" lvl="6" marL="3200400" algn="ctr">
              <a:spcBef>
                <a:spcPts val="800"/>
              </a:spcBef>
              <a:spcAft>
                <a:spcPts val="0"/>
              </a:spcAft>
              <a:buSzPts val="1400"/>
              <a:buChar char="•"/>
              <a:defRPr/>
            </a:lvl7pPr>
            <a:lvl8pPr indent="-317500" lvl="7" marL="3657600" algn="ctr">
              <a:spcBef>
                <a:spcPts val="800"/>
              </a:spcBef>
              <a:spcAft>
                <a:spcPts val="0"/>
              </a:spcAft>
              <a:buSzPts val="1400"/>
              <a:buChar char="•"/>
              <a:defRPr/>
            </a:lvl8pPr>
            <a:lvl9pPr indent="-317500" lvl="8" marL="4114800" algn="ctr">
              <a:spcBef>
                <a:spcPts val="800"/>
              </a:spcBef>
              <a:spcAft>
                <a:spcPts val="800"/>
              </a:spcAft>
              <a:buSzPts val="1400"/>
              <a:buChar char="•"/>
              <a:defRPr/>
            </a:lvl9pPr>
          </a:lstStyle>
          <a:p/>
        </p:txBody>
      </p:sp>
      <p:sp>
        <p:nvSpPr>
          <p:cNvPr id="280" name="Google Shape;280;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1" name="Shape 281"/>
        <p:cNvGrpSpPr/>
        <p:nvPr/>
      </p:nvGrpSpPr>
      <p:grpSpPr>
        <a:xfrm>
          <a:off x="0" y="0"/>
          <a:ext cx="0" cy="0"/>
          <a:chOff x="0" y="0"/>
          <a:chExt cx="0" cy="0"/>
        </a:xfrm>
      </p:grpSpPr>
      <p:sp>
        <p:nvSpPr>
          <p:cNvPr id="282" name="Google Shape;282;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283" name="Shape 283"/>
        <p:cNvGrpSpPr/>
        <p:nvPr/>
      </p:nvGrpSpPr>
      <p:grpSpPr>
        <a:xfrm>
          <a:off x="0" y="0"/>
          <a:ext cx="0" cy="0"/>
          <a:chOff x="0" y="0"/>
          <a:chExt cx="0" cy="0"/>
        </a:xfrm>
      </p:grpSpPr>
      <p:sp>
        <p:nvSpPr>
          <p:cNvPr id="284" name="Google Shape;284;p54"/>
          <p:cNvSpPr txBox="1"/>
          <p:nvPr>
            <p:ph idx="1" type="body"/>
          </p:nvPr>
        </p:nvSpPr>
        <p:spPr>
          <a:xfrm>
            <a:off x="457200" y="1293450"/>
            <a:ext cx="8229600" cy="32757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Clr>
                <a:schemeClr val="dk1"/>
              </a:buClr>
              <a:buSzPts val="1600"/>
              <a:buChar char="•"/>
              <a:defRPr sz="1600">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
        <p:nvSpPr>
          <p:cNvPr id="285" name="Google Shape;285;p54"/>
          <p:cNvSpPr txBox="1"/>
          <p:nvPr>
            <p:ph type="title"/>
          </p:nvPr>
        </p:nvSpPr>
        <p:spPr>
          <a:xfrm>
            <a:off x="457200" y="537750"/>
            <a:ext cx="5603400" cy="755700"/>
          </a:xfrm>
          <a:prstGeom prst="rect">
            <a:avLst/>
          </a:prstGeom>
        </p:spPr>
        <p:txBody>
          <a:bodyPr anchorCtr="0" anchor="ctr" bIns="91425" lIns="0" spcFirstLastPara="1" rIns="0"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1">
  <p:cSld name="TITLE_1">
    <p:spTree>
      <p:nvGrpSpPr>
        <p:cNvPr id="286" name="Shape 286"/>
        <p:cNvGrpSpPr/>
        <p:nvPr/>
      </p:nvGrpSpPr>
      <p:grpSpPr>
        <a:xfrm>
          <a:off x="0" y="0"/>
          <a:ext cx="0" cy="0"/>
          <a:chOff x="0" y="0"/>
          <a:chExt cx="0" cy="0"/>
        </a:xfrm>
      </p:grpSpPr>
      <p:sp>
        <p:nvSpPr>
          <p:cNvPr id="287" name="Google Shape;287;p55"/>
          <p:cNvSpPr txBox="1"/>
          <p:nvPr>
            <p:ph type="ctrTitle"/>
          </p:nvPr>
        </p:nvSpPr>
        <p:spPr>
          <a:xfrm>
            <a:off x="311708" y="744575"/>
            <a:ext cx="8520600" cy="2052600"/>
          </a:xfrm>
          <a:prstGeom prst="rect">
            <a:avLst/>
          </a:prstGeom>
        </p:spPr>
        <p:txBody>
          <a:bodyPr anchorCtr="0" anchor="b" bIns="91425" lIns="0" spcFirstLastPara="1" rIns="0"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88" name="Google Shape;288;p5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89" name="Google Shape;289;p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1">
  <p:cSld name="TITLE_2">
    <p:bg>
      <p:bgPr>
        <a:solidFill>
          <a:schemeClr val="lt1"/>
        </a:solidFill>
      </p:bgPr>
    </p:bg>
    <p:spTree>
      <p:nvGrpSpPr>
        <p:cNvPr id="290" name="Shape 290"/>
        <p:cNvGrpSpPr/>
        <p:nvPr/>
      </p:nvGrpSpPr>
      <p:grpSpPr>
        <a:xfrm>
          <a:off x="0" y="0"/>
          <a:ext cx="0" cy="0"/>
          <a:chOff x="0" y="0"/>
          <a:chExt cx="0" cy="0"/>
        </a:xfrm>
      </p:grpSpPr>
      <p:sp>
        <p:nvSpPr>
          <p:cNvPr id="291" name="Google Shape;291;p56"/>
          <p:cNvSpPr txBox="1"/>
          <p:nvPr>
            <p:ph type="ctrTitle"/>
          </p:nvPr>
        </p:nvSpPr>
        <p:spPr>
          <a:xfrm>
            <a:off x="2289975" y="1545525"/>
            <a:ext cx="5257800" cy="2052600"/>
          </a:xfrm>
          <a:prstGeom prst="rect">
            <a:avLst/>
          </a:prstGeom>
        </p:spPr>
        <p:txBody>
          <a:bodyPr anchorCtr="0" anchor="ctr" bIns="91425" lIns="0" spcFirstLastPara="1" rIns="0" wrap="square" tIns="91425">
            <a:normAutofit/>
          </a:bodyPr>
          <a:lstStyle>
            <a:lvl1pPr lvl="0">
              <a:lnSpc>
                <a:spcPct val="75000"/>
              </a:lnSpc>
              <a:spcBef>
                <a:spcPts val="0"/>
              </a:spcBef>
              <a:spcAft>
                <a:spcPts val="0"/>
              </a:spcAft>
              <a:buClr>
                <a:schemeClr val="accent5"/>
              </a:buClr>
              <a:buSzPts val="6800"/>
              <a:buNone/>
              <a:defRPr sz="6800">
                <a:solidFill>
                  <a:schemeClr val="accent5"/>
                </a:solidFill>
              </a:defRPr>
            </a:lvl1pPr>
            <a:lvl2pPr lvl="1">
              <a:lnSpc>
                <a:spcPct val="75000"/>
              </a:lnSpc>
              <a:spcBef>
                <a:spcPts val="0"/>
              </a:spcBef>
              <a:spcAft>
                <a:spcPts val="0"/>
              </a:spcAft>
              <a:buClr>
                <a:schemeClr val="accent5"/>
              </a:buClr>
              <a:buSzPts val="6800"/>
              <a:buNone/>
              <a:defRPr sz="6800">
                <a:solidFill>
                  <a:schemeClr val="accent5"/>
                </a:solidFill>
              </a:defRPr>
            </a:lvl2pPr>
            <a:lvl3pPr lvl="2">
              <a:lnSpc>
                <a:spcPct val="75000"/>
              </a:lnSpc>
              <a:spcBef>
                <a:spcPts val="0"/>
              </a:spcBef>
              <a:spcAft>
                <a:spcPts val="0"/>
              </a:spcAft>
              <a:buClr>
                <a:schemeClr val="accent5"/>
              </a:buClr>
              <a:buSzPts val="6800"/>
              <a:buNone/>
              <a:defRPr sz="6800">
                <a:solidFill>
                  <a:schemeClr val="accent5"/>
                </a:solidFill>
              </a:defRPr>
            </a:lvl3pPr>
            <a:lvl4pPr lvl="3">
              <a:lnSpc>
                <a:spcPct val="75000"/>
              </a:lnSpc>
              <a:spcBef>
                <a:spcPts val="0"/>
              </a:spcBef>
              <a:spcAft>
                <a:spcPts val="0"/>
              </a:spcAft>
              <a:buClr>
                <a:schemeClr val="accent5"/>
              </a:buClr>
              <a:buSzPts val="6800"/>
              <a:buNone/>
              <a:defRPr sz="6800">
                <a:solidFill>
                  <a:schemeClr val="accent5"/>
                </a:solidFill>
              </a:defRPr>
            </a:lvl4pPr>
            <a:lvl5pPr lvl="4">
              <a:lnSpc>
                <a:spcPct val="75000"/>
              </a:lnSpc>
              <a:spcBef>
                <a:spcPts val="0"/>
              </a:spcBef>
              <a:spcAft>
                <a:spcPts val="0"/>
              </a:spcAft>
              <a:buClr>
                <a:schemeClr val="accent5"/>
              </a:buClr>
              <a:buSzPts val="6800"/>
              <a:buNone/>
              <a:defRPr sz="6800">
                <a:solidFill>
                  <a:schemeClr val="accent5"/>
                </a:solidFill>
              </a:defRPr>
            </a:lvl5pPr>
            <a:lvl6pPr lvl="5">
              <a:lnSpc>
                <a:spcPct val="75000"/>
              </a:lnSpc>
              <a:spcBef>
                <a:spcPts val="0"/>
              </a:spcBef>
              <a:spcAft>
                <a:spcPts val="0"/>
              </a:spcAft>
              <a:buClr>
                <a:schemeClr val="accent5"/>
              </a:buClr>
              <a:buSzPts val="6800"/>
              <a:buNone/>
              <a:defRPr sz="6800">
                <a:solidFill>
                  <a:schemeClr val="accent5"/>
                </a:solidFill>
              </a:defRPr>
            </a:lvl6pPr>
            <a:lvl7pPr lvl="6">
              <a:lnSpc>
                <a:spcPct val="75000"/>
              </a:lnSpc>
              <a:spcBef>
                <a:spcPts val="0"/>
              </a:spcBef>
              <a:spcAft>
                <a:spcPts val="0"/>
              </a:spcAft>
              <a:buClr>
                <a:schemeClr val="accent5"/>
              </a:buClr>
              <a:buSzPts val="6800"/>
              <a:buNone/>
              <a:defRPr sz="6800">
                <a:solidFill>
                  <a:schemeClr val="accent5"/>
                </a:solidFill>
              </a:defRPr>
            </a:lvl7pPr>
            <a:lvl8pPr lvl="7">
              <a:lnSpc>
                <a:spcPct val="75000"/>
              </a:lnSpc>
              <a:spcBef>
                <a:spcPts val="0"/>
              </a:spcBef>
              <a:spcAft>
                <a:spcPts val="0"/>
              </a:spcAft>
              <a:buClr>
                <a:schemeClr val="accent5"/>
              </a:buClr>
              <a:buSzPts val="6800"/>
              <a:buNone/>
              <a:defRPr sz="6800">
                <a:solidFill>
                  <a:schemeClr val="accent5"/>
                </a:solidFill>
              </a:defRPr>
            </a:lvl8pPr>
            <a:lvl9pPr lvl="8">
              <a:lnSpc>
                <a:spcPct val="75000"/>
              </a:lnSpc>
              <a:spcBef>
                <a:spcPts val="0"/>
              </a:spcBef>
              <a:spcAft>
                <a:spcPts val="0"/>
              </a:spcAft>
              <a:buClr>
                <a:schemeClr val="accent5"/>
              </a:buClr>
              <a:buSzPts val="6800"/>
              <a:buNone/>
              <a:defRPr sz="6800">
                <a:solidFill>
                  <a:schemeClr val="accent5"/>
                </a:solidFill>
              </a:defRPr>
            </a:lvl9pPr>
          </a:lstStyle>
          <a:p/>
        </p:txBody>
      </p:sp>
      <p:sp>
        <p:nvSpPr>
          <p:cNvPr id="292" name="Google Shape;292;p56"/>
          <p:cNvSpPr txBox="1"/>
          <p:nvPr>
            <p:ph idx="1" type="subTitle"/>
          </p:nvPr>
        </p:nvSpPr>
        <p:spPr>
          <a:xfrm>
            <a:off x="2289975" y="4120200"/>
            <a:ext cx="4680900" cy="4518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400"/>
              <a:buNone/>
              <a:defRPr/>
            </a:lvl1pPr>
            <a:lvl2pPr lvl="1">
              <a:lnSpc>
                <a:spcPct val="100000"/>
              </a:lnSpc>
              <a:spcBef>
                <a:spcPts val="0"/>
              </a:spcBef>
              <a:spcAft>
                <a:spcPts val="0"/>
              </a:spcAft>
              <a:buClr>
                <a:schemeClr val="dk1"/>
              </a:buClr>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293" name="Google Shape;293;p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4" name="Google Shape;294;p56"/>
          <p:cNvSpPr txBox="1"/>
          <p:nvPr>
            <p:ph idx="2" type="subTitle"/>
          </p:nvPr>
        </p:nvSpPr>
        <p:spPr>
          <a:xfrm>
            <a:off x="2289975" y="3502200"/>
            <a:ext cx="4680900" cy="4518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400"/>
              <a:buNone/>
              <a:defRPr/>
            </a:lvl1pPr>
            <a:lvl2pPr lvl="1">
              <a:lnSpc>
                <a:spcPct val="100000"/>
              </a:lnSpc>
              <a:spcBef>
                <a:spcPts val="0"/>
              </a:spcBef>
              <a:spcAft>
                <a:spcPts val="0"/>
              </a:spcAft>
              <a:buClr>
                <a:schemeClr val="dk1"/>
              </a:buClr>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2">
  <p:cSld name="TITLE_3">
    <p:bg>
      <p:bgPr>
        <a:solidFill>
          <a:schemeClr val="dk1"/>
        </a:solidFill>
      </p:bgPr>
    </p:bg>
    <p:spTree>
      <p:nvGrpSpPr>
        <p:cNvPr id="295" name="Shape 295"/>
        <p:cNvGrpSpPr/>
        <p:nvPr/>
      </p:nvGrpSpPr>
      <p:grpSpPr>
        <a:xfrm>
          <a:off x="0" y="0"/>
          <a:ext cx="0" cy="0"/>
          <a:chOff x="0" y="0"/>
          <a:chExt cx="0" cy="0"/>
        </a:xfrm>
      </p:grpSpPr>
      <p:sp>
        <p:nvSpPr>
          <p:cNvPr id="296" name="Google Shape;296;p57"/>
          <p:cNvSpPr txBox="1"/>
          <p:nvPr>
            <p:ph type="ctrTitle"/>
          </p:nvPr>
        </p:nvSpPr>
        <p:spPr>
          <a:xfrm>
            <a:off x="914400" y="1545450"/>
            <a:ext cx="5257800" cy="2052600"/>
          </a:xfrm>
          <a:prstGeom prst="rect">
            <a:avLst/>
          </a:prstGeom>
        </p:spPr>
        <p:txBody>
          <a:bodyPr anchorCtr="0" anchor="ctr" bIns="91425" lIns="0" spcFirstLastPara="1" rIns="0" wrap="square" tIns="91425">
            <a:normAutofit/>
          </a:bodyPr>
          <a:lstStyle>
            <a:lvl1pPr lvl="0">
              <a:lnSpc>
                <a:spcPct val="75000"/>
              </a:lnSpc>
              <a:spcBef>
                <a:spcPts val="0"/>
              </a:spcBef>
              <a:spcAft>
                <a:spcPts val="0"/>
              </a:spcAft>
              <a:buClr>
                <a:schemeClr val="accent6"/>
              </a:buClr>
              <a:buSzPts val="5200"/>
              <a:buNone/>
              <a:defRPr sz="5200">
                <a:solidFill>
                  <a:schemeClr val="accent6"/>
                </a:solidFill>
              </a:defRPr>
            </a:lvl1pPr>
            <a:lvl2pPr lvl="1">
              <a:lnSpc>
                <a:spcPct val="75000"/>
              </a:lnSpc>
              <a:spcBef>
                <a:spcPts val="0"/>
              </a:spcBef>
              <a:spcAft>
                <a:spcPts val="0"/>
              </a:spcAft>
              <a:buClr>
                <a:schemeClr val="accent6"/>
              </a:buClr>
              <a:buSzPts val="5200"/>
              <a:buNone/>
              <a:defRPr sz="5200">
                <a:solidFill>
                  <a:schemeClr val="accent6"/>
                </a:solidFill>
              </a:defRPr>
            </a:lvl2pPr>
            <a:lvl3pPr lvl="2">
              <a:lnSpc>
                <a:spcPct val="75000"/>
              </a:lnSpc>
              <a:spcBef>
                <a:spcPts val="0"/>
              </a:spcBef>
              <a:spcAft>
                <a:spcPts val="0"/>
              </a:spcAft>
              <a:buClr>
                <a:schemeClr val="accent6"/>
              </a:buClr>
              <a:buSzPts val="5200"/>
              <a:buNone/>
              <a:defRPr sz="5200">
                <a:solidFill>
                  <a:schemeClr val="accent6"/>
                </a:solidFill>
              </a:defRPr>
            </a:lvl3pPr>
            <a:lvl4pPr lvl="3">
              <a:lnSpc>
                <a:spcPct val="75000"/>
              </a:lnSpc>
              <a:spcBef>
                <a:spcPts val="0"/>
              </a:spcBef>
              <a:spcAft>
                <a:spcPts val="0"/>
              </a:spcAft>
              <a:buClr>
                <a:schemeClr val="accent6"/>
              </a:buClr>
              <a:buSzPts val="5200"/>
              <a:buNone/>
              <a:defRPr sz="5200">
                <a:solidFill>
                  <a:schemeClr val="accent6"/>
                </a:solidFill>
              </a:defRPr>
            </a:lvl4pPr>
            <a:lvl5pPr lvl="4">
              <a:lnSpc>
                <a:spcPct val="75000"/>
              </a:lnSpc>
              <a:spcBef>
                <a:spcPts val="0"/>
              </a:spcBef>
              <a:spcAft>
                <a:spcPts val="0"/>
              </a:spcAft>
              <a:buClr>
                <a:schemeClr val="accent6"/>
              </a:buClr>
              <a:buSzPts val="5200"/>
              <a:buNone/>
              <a:defRPr sz="5200">
                <a:solidFill>
                  <a:schemeClr val="accent6"/>
                </a:solidFill>
              </a:defRPr>
            </a:lvl5pPr>
            <a:lvl6pPr lvl="5">
              <a:lnSpc>
                <a:spcPct val="75000"/>
              </a:lnSpc>
              <a:spcBef>
                <a:spcPts val="0"/>
              </a:spcBef>
              <a:spcAft>
                <a:spcPts val="0"/>
              </a:spcAft>
              <a:buClr>
                <a:schemeClr val="accent6"/>
              </a:buClr>
              <a:buSzPts val="5200"/>
              <a:buNone/>
              <a:defRPr sz="5200">
                <a:solidFill>
                  <a:schemeClr val="accent6"/>
                </a:solidFill>
              </a:defRPr>
            </a:lvl6pPr>
            <a:lvl7pPr lvl="6">
              <a:lnSpc>
                <a:spcPct val="75000"/>
              </a:lnSpc>
              <a:spcBef>
                <a:spcPts val="0"/>
              </a:spcBef>
              <a:spcAft>
                <a:spcPts val="0"/>
              </a:spcAft>
              <a:buClr>
                <a:schemeClr val="accent6"/>
              </a:buClr>
              <a:buSzPts val="5200"/>
              <a:buNone/>
              <a:defRPr sz="5200">
                <a:solidFill>
                  <a:schemeClr val="accent6"/>
                </a:solidFill>
              </a:defRPr>
            </a:lvl7pPr>
            <a:lvl8pPr lvl="7">
              <a:lnSpc>
                <a:spcPct val="75000"/>
              </a:lnSpc>
              <a:spcBef>
                <a:spcPts val="0"/>
              </a:spcBef>
              <a:spcAft>
                <a:spcPts val="0"/>
              </a:spcAft>
              <a:buClr>
                <a:schemeClr val="accent6"/>
              </a:buClr>
              <a:buSzPts val="5200"/>
              <a:buNone/>
              <a:defRPr sz="5200">
                <a:solidFill>
                  <a:schemeClr val="accent6"/>
                </a:solidFill>
              </a:defRPr>
            </a:lvl8pPr>
            <a:lvl9pPr lvl="8">
              <a:lnSpc>
                <a:spcPct val="75000"/>
              </a:lnSpc>
              <a:spcBef>
                <a:spcPts val="0"/>
              </a:spcBef>
              <a:spcAft>
                <a:spcPts val="0"/>
              </a:spcAft>
              <a:buClr>
                <a:schemeClr val="accent6"/>
              </a:buClr>
              <a:buSzPts val="5200"/>
              <a:buNone/>
              <a:defRPr sz="5200">
                <a:solidFill>
                  <a:schemeClr val="accent6"/>
                </a:solidFill>
              </a:defRPr>
            </a:lvl9pPr>
          </a:lstStyle>
          <a:p/>
        </p:txBody>
      </p:sp>
      <p:sp>
        <p:nvSpPr>
          <p:cNvPr id="297" name="Google Shape;297;p57"/>
          <p:cNvSpPr txBox="1"/>
          <p:nvPr>
            <p:ph idx="1" type="subTitle"/>
          </p:nvPr>
        </p:nvSpPr>
        <p:spPr>
          <a:xfrm>
            <a:off x="914400" y="4120125"/>
            <a:ext cx="4680900" cy="4518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accent6"/>
              </a:buClr>
              <a:buSzPts val="1400"/>
              <a:buFont typeface="Inter Medium"/>
              <a:buNone/>
              <a:defRPr>
                <a:solidFill>
                  <a:schemeClr val="accent6"/>
                </a:solidFill>
                <a:latin typeface="Inter Medium"/>
                <a:ea typeface="Inter Medium"/>
                <a:cs typeface="Inter Medium"/>
                <a:sym typeface="Inter Medium"/>
              </a:defRPr>
            </a:lvl1pPr>
            <a:lvl2pPr lvl="1">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2pPr>
            <a:lvl3pPr lvl="2">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3pPr>
            <a:lvl4pPr lvl="3">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4pPr>
            <a:lvl5pPr lvl="4">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5pPr>
            <a:lvl6pPr lvl="5">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6pPr>
            <a:lvl7pPr lvl="6">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7pPr>
            <a:lvl8pPr lvl="7">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8pPr>
            <a:lvl9pPr lvl="8">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9pPr>
          </a:lstStyle>
          <a:p/>
        </p:txBody>
      </p:sp>
      <p:sp>
        <p:nvSpPr>
          <p:cNvPr id="298" name="Google Shape;298;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9" name="Google Shape;299;p57"/>
          <p:cNvSpPr/>
          <p:nvPr>
            <p:ph idx="2" type="pic"/>
          </p:nvPr>
        </p:nvSpPr>
        <p:spPr>
          <a:xfrm>
            <a:off x="6173525" y="-13300"/>
            <a:ext cx="2970600" cy="5156700"/>
          </a:xfrm>
          <a:prstGeom prst="rect">
            <a:avLst/>
          </a:prstGeom>
          <a:noFill/>
          <a:ln>
            <a:noFill/>
          </a:ln>
        </p:spPr>
      </p:sp>
      <p:sp>
        <p:nvSpPr>
          <p:cNvPr id="300" name="Google Shape;300;p57"/>
          <p:cNvSpPr txBox="1"/>
          <p:nvPr>
            <p:ph idx="3" type="subTitle"/>
          </p:nvPr>
        </p:nvSpPr>
        <p:spPr>
          <a:xfrm>
            <a:off x="914400" y="3502125"/>
            <a:ext cx="4680900" cy="4518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accent6"/>
              </a:buClr>
              <a:buSzPts val="1400"/>
              <a:buFont typeface="Inter Medium"/>
              <a:buNone/>
              <a:defRPr>
                <a:solidFill>
                  <a:schemeClr val="accent6"/>
                </a:solidFill>
                <a:latin typeface="Inter Medium"/>
                <a:ea typeface="Inter Medium"/>
                <a:cs typeface="Inter Medium"/>
                <a:sym typeface="Inter Medium"/>
              </a:defRPr>
            </a:lvl1pPr>
            <a:lvl2pPr lvl="1">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2pPr>
            <a:lvl3pPr lvl="2">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3pPr>
            <a:lvl4pPr lvl="3">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4pPr>
            <a:lvl5pPr lvl="4">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5pPr>
            <a:lvl6pPr lvl="5">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6pPr>
            <a:lvl7pPr lvl="6">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7pPr>
            <a:lvl8pPr lvl="7">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8pPr>
            <a:lvl9pPr lvl="8">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Sans 3">
  <p:cSld name="TITLE_4">
    <p:bg>
      <p:bgPr>
        <a:solidFill>
          <a:schemeClr val="dk1"/>
        </a:solidFill>
      </p:bgPr>
    </p:bg>
    <p:spTree>
      <p:nvGrpSpPr>
        <p:cNvPr id="301" name="Shape 301"/>
        <p:cNvGrpSpPr/>
        <p:nvPr/>
      </p:nvGrpSpPr>
      <p:grpSpPr>
        <a:xfrm>
          <a:off x="0" y="0"/>
          <a:ext cx="0" cy="0"/>
          <a:chOff x="0" y="0"/>
          <a:chExt cx="0" cy="0"/>
        </a:xfrm>
      </p:grpSpPr>
      <p:sp>
        <p:nvSpPr>
          <p:cNvPr id="302" name="Google Shape;302;p58"/>
          <p:cNvSpPr txBox="1"/>
          <p:nvPr>
            <p:ph type="ctrTitle"/>
          </p:nvPr>
        </p:nvSpPr>
        <p:spPr>
          <a:xfrm>
            <a:off x="914400" y="1545450"/>
            <a:ext cx="5257800" cy="2052600"/>
          </a:xfrm>
          <a:prstGeom prst="rect">
            <a:avLst/>
          </a:prstGeom>
        </p:spPr>
        <p:txBody>
          <a:bodyPr anchorCtr="0" anchor="ctr" bIns="91425" lIns="0" spcFirstLastPara="1" rIns="0" wrap="square" tIns="91425">
            <a:normAutofit/>
          </a:bodyPr>
          <a:lstStyle>
            <a:lvl1pPr lvl="0">
              <a:lnSpc>
                <a:spcPct val="75000"/>
              </a:lnSpc>
              <a:spcBef>
                <a:spcPts val="0"/>
              </a:spcBef>
              <a:spcAft>
                <a:spcPts val="0"/>
              </a:spcAft>
              <a:buClr>
                <a:schemeClr val="accent6"/>
              </a:buClr>
              <a:buSzPts val="5200"/>
              <a:buNone/>
              <a:defRPr sz="5200">
                <a:solidFill>
                  <a:schemeClr val="accent6"/>
                </a:solidFill>
              </a:defRPr>
            </a:lvl1pPr>
            <a:lvl2pPr lvl="1">
              <a:lnSpc>
                <a:spcPct val="75000"/>
              </a:lnSpc>
              <a:spcBef>
                <a:spcPts val="0"/>
              </a:spcBef>
              <a:spcAft>
                <a:spcPts val="0"/>
              </a:spcAft>
              <a:buClr>
                <a:schemeClr val="accent6"/>
              </a:buClr>
              <a:buSzPts val="5200"/>
              <a:buNone/>
              <a:defRPr sz="5200">
                <a:solidFill>
                  <a:schemeClr val="accent6"/>
                </a:solidFill>
              </a:defRPr>
            </a:lvl2pPr>
            <a:lvl3pPr lvl="2">
              <a:lnSpc>
                <a:spcPct val="75000"/>
              </a:lnSpc>
              <a:spcBef>
                <a:spcPts val="0"/>
              </a:spcBef>
              <a:spcAft>
                <a:spcPts val="0"/>
              </a:spcAft>
              <a:buClr>
                <a:schemeClr val="accent6"/>
              </a:buClr>
              <a:buSzPts val="5200"/>
              <a:buNone/>
              <a:defRPr sz="5200">
                <a:solidFill>
                  <a:schemeClr val="accent6"/>
                </a:solidFill>
              </a:defRPr>
            </a:lvl3pPr>
            <a:lvl4pPr lvl="3">
              <a:lnSpc>
                <a:spcPct val="75000"/>
              </a:lnSpc>
              <a:spcBef>
                <a:spcPts val="0"/>
              </a:spcBef>
              <a:spcAft>
                <a:spcPts val="0"/>
              </a:spcAft>
              <a:buClr>
                <a:schemeClr val="accent6"/>
              </a:buClr>
              <a:buSzPts val="5200"/>
              <a:buNone/>
              <a:defRPr sz="5200">
                <a:solidFill>
                  <a:schemeClr val="accent6"/>
                </a:solidFill>
              </a:defRPr>
            </a:lvl4pPr>
            <a:lvl5pPr lvl="4">
              <a:lnSpc>
                <a:spcPct val="75000"/>
              </a:lnSpc>
              <a:spcBef>
                <a:spcPts val="0"/>
              </a:spcBef>
              <a:spcAft>
                <a:spcPts val="0"/>
              </a:spcAft>
              <a:buClr>
                <a:schemeClr val="accent6"/>
              </a:buClr>
              <a:buSzPts val="5200"/>
              <a:buNone/>
              <a:defRPr sz="5200">
                <a:solidFill>
                  <a:schemeClr val="accent6"/>
                </a:solidFill>
              </a:defRPr>
            </a:lvl5pPr>
            <a:lvl6pPr lvl="5">
              <a:lnSpc>
                <a:spcPct val="75000"/>
              </a:lnSpc>
              <a:spcBef>
                <a:spcPts val="0"/>
              </a:spcBef>
              <a:spcAft>
                <a:spcPts val="0"/>
              </a:spcAft>
              <a:buClr>
                <a:schemeClr val="accent6"/>
              </a:buClr>
              <a:buSzPts val="5200"/>
              <a:buNone/>
              <a:defRPr sz="5200">
                <a:solidFill>
                  <a:schemeClr val="accent6"/>
                </a:solidFill>
              </a:defRPr>
            </a:lvl6pPr>
            <a:lvl7pPr lvl="6">
              <a:lnSpc>
                <a:spcPct val="75000"/>
              </a:lnSpc>
              <a:spcBef>
                <a:spcPts val="0"/>
              </a:spcBef>
              <a:spcAft>
                <a:spcPts val="0"/>
              </a:spcAft>
              <a:buClr>
                <a:schemeClr val="accent6"/>
              </a:buClr>
              <a:buSzPts val="5200"/>
              <a:buNone/>
              <a:defRPr sz="5200">
                <a:solidFill>
                  <a:schemeClr val="accent6"/>
                </a:solidFill>
              </a:defRPr>
            </a:lvl7pPr>
            <a:lvl8pPr lvl="7">
              <a:lnSpc>
                <a:spcPct val="75000"/>
              </a:lnSpc>
              <a:spcBef>
                <a:spcPts val="0"/>
              </a:spcBef>
              <a:spcAft>
                <a:spcPts val="0"/>
              </a:spcAft>
              <a:buClr>
                <a:schemeClr val="accent6"/>
              </a:buClr>
              <a:buSzPts val="5200"/>
              <a:buNone/>
              <a:defRPr sz="5200">
                <a:solidFill>
                  <a:schemeClr val="accent6"/>
                </a:solidFill>
              </a:defRPr>
            </a:lvl8pPr>
            <a:lvl9pPr lvl="8">
              <a:lnSpc>
                <a:spcPct val="75000"/>
              </a:lnSpc>
              <a:spcBef>
                <a:spcPts val="0"/>
              </a:spcBef>
              <a:spcAft>
                <a:spcPts val="0"/>
              </a:spcAft>
              <a:buClr>
                <a:schemeClr val="accent6"/>
              </a:buClr>
              <a:buSzPts val="5200"/>
              <a:buNone/>
              <a:defRPr sz="5200">
                <a:solidFill>
                  <a:schemeClr val="accent6"/>
                </a:solidFill>
              </a:defRPr>
            </a:lvl9pPr>
          </a:lstStyle>
          <a:p/>
        </p:txBody>
      </p:sp>
      <p:sp>
        <p:nvSpPr>
          <p:cNvPr id="303" name="Google Shape;303;p58"/>
          <p:cNvSpPr txBox="1"/>
          <p:nvPr>
            <p:ph idx="1" type="subTitle"/>
          </p:nvPr>
        </p:nvSpPr>
        <p:spPr>
          <a:xfrm>
            <a:off x="914400" y="4120125"/>
            <a:ext cx="4680900" cy="4518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accent6"/>
              </a:buClr>
              <a:buSzPts val="1400"/>
              <a:buFont typeface="Inter Medium"/>
              <a:buNone/>
              <a:defRPr>
                <a:solidFill>
                  <a:schemeClr val="accent6"/>
                </a:solidFill>
                <a:latin typeface="Inter Medium"/>
                <a:ea typeface="Inter Medium"/>
                <a:cs typeface="Inter Medium"/>
                <a:sym typeface="Inter Medium"/>
              </a:defRPr>
            </a:lvl1pPr>
            <a:lvl2pPr lvl="1">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2pPr>
            <a:lvl3pPr lvl="2">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3pPr>
            <a:lvl4pPr lvl="3">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4pPr>
            <a:lvl5pPr lvl="4">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5pPr>
            <a:lvl6pPr lvl="5">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6pPr>
            <a:lvl7pPr lvl="6">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7pPr>
            <a:lvl8pPr lvl="7">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8pPr>
            <a:lvl9pPr lvl="8">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9pPr>
          </a:lstStyle>
          <a:p/>
        </p:txBody>
      </p:sp>
      <p:sp>
        <p:nvSpPr>
          <p:cNvPr id="304" name="Google Shape;304;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5" name="Google Shape;305;p58"/>
          <p:cNvSpPr/>
          <p:nvPr>
            <p:ph idx="2" type="pic"/>
          </p:nvPr>
        </p:nvSpPr>
        <p:spPr>
          <a:xfrm>
            <a:off x="6173525" y="-13300"/>
            <a:ext cx="2970600" cy="5156700"/>
          </a:xfrm>
          <a:prstGeom prst="rect">
            <a:avLst/>
          </a:prstGeom>
          <a:noFill/>
          <a:ln>
            <a:noFill/>
          </a:ln>
        </p:spPr>
      </p:sp>
      <p:sp>
        <p:nvSpPr>
          <p:cNvPr id="306" name="Google Shape;306;p58"/>
          <p:cNvSpPr txBox="1"/>
          <p:nvPr>
            <p:ph idx="3" type="subTitle"/>
          </p:nvPr>
        </p:nvSpPr>
        <p:spPr>
          <a:xfrm>
            <a:off x="914400" y="3502125"/>
            <a:ext cx="4680900" cy="4518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accent6"/>
              </a:buClr>
              <a:buSzPts val="1400"/>
              <a:buFont typeface="Inter Medium"/>
              <a:buNone/>
              <a:defRPr>
                <a:solidFill>
                  <a:schemeClr val="accent6"/>
                </a:solidFill>
                <a:latin typeface="Inter Medium"/>
                <a:ea typeface="Inter Medium"/>
                <a:cs typeface="Inter Medium"/>
                <a:sym typeface="Inter Medium"/>
              </a:defRPr>
            </a:lvl1pPr>
            <a:lvl2pPr lvl="1">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2pPr>
            <a:lvl3pPr lvl="2">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3pPr>
            <a:lvl4pPr lvl="3">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4pPr>
            <a:lvl5pPr lvl="4">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5pPr>
            <a:lvl6pPr lvl="5">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6pPr>
            <a:lvl7pPr lvl="6">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7pPr>
            <a:lvl8pPr lvl="7">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8pPr>
            <a:lvl9pPr lvl="8">
              <a:lnSpc>
                <a:spcPct val="100000"/>
              </a:lnSpc>
              <a:spcBef>
                <a:spcPts val="0"/>
              </a:spcBef>
              <a:spcAft>
                <a:spcPts val="0"/>
              </a:spcAft>
              <a:buClr>
                <a:schemeClr val="accent6"/>
              </a:buClr>
              <a:buSzPts val="1800"/>
              <a:buFont typeface="Inter Medium"/>
              <a:buNone/>
              <a:defRPr sz="1800">
                <a:solidFill>
                  <a:schemeClr val="accent6"/>
                </a:solidFill>
                <a:latin typeface="Inter Medium"/>
                <a:ea typeface="Inter Medium"/>
                <a:cs typeface="Inter Medium"/>
                <a:sym typeface="Inter Medium"/>
              </a:defRPr>
            </a:lvl9pPr>
          </a:lstStyle>
          <a:p/>
        </p:txBody>
      </p:sp>
    </p:spTree>
  </p:cSld>
  <p:clrMapOvr>
    <a:masterClrMapping/>
  </p:clrMapOvr>
  <p:extLst>
    <p:ext uri="{DCECCB84-F9BA-43D5-87BE-67443E8EF086}">
      <p15:sldGuideLst>
        <p15:guide id="1" pos="576">
          <p15:clr>
            <a:srgbClr val="E46962"/>
          </p15:clr>
        </p15:guide>
        <p15:guide id="2" pos="5184">
          <p15:clr>
            <a:srgbClr val="E46962"/>
          </p15:clr>
        </p15:guide>
        <p15:guide id="3" orient="horz" pos="2880">
          <p15:clr>
            <a:srgbClr val="E46962"/>
          </p15:clr>
        </p15:guide>
        <p15:guide id="4" pos="3888">
          <p15:clr>
            <a:srgbClr val="E46962"/>
          </p15:clr>
        </p15:guide>
      </p15:sldGuideLst>
    </p:ext>
  </p:extLst>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4">
    <p:spTree>
      <p:nvGrpSpPr>
        <p:cNvPr id="307" name="Shape 307"/>
        <p:cNvGrpSpPr/>
        <p:nvPr/>
      </p:nvGrpSpPr>
      <p:grpSpPr>
        <a:xfrm>
          <a:off x="0" y="0"/>
          <a:ext cx="0" cy="0"/>
          <a:chOff x="0" y="0"/>
          <a:chExt cx="0" cy="0"/>
        </a:xfrm>
      </p:grpSpPr>
      <p:sp>
        <p:nvSpPr>
          <p:cNvPr id="308" name="Google Shape;308;p59"/>
          <p:cNvSpPr txBox="1"/>
          <p:nvPr>
            <p:ph idx="1" type="subTitle"/>
          </p:nvPr>
        </p:nvSpPr>
        <p:spPr>
          <a:xfrm>
            <a:off x="457200" y="346600"/>
            <a:ext cx="1824900" cy="2172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400"/>
              <a:buNone/>
              <a:defRPr sz="800"/>
            </a:lvl1pPr>
            <a:lvl2pPr lvl="1">
              <a:spcBef>
                <a:spcPts val="0"/>
              </a:spcBef>
              <a:spcAft>
                <a:spcPts val="0"/>
              </a:spcAft>
              <a:buClr>
                <a:schemeClr val="dk1"/>
              </a:buClr>
              <a:buSzPts val="1400"/>
              <a:buNone/>
              <a:defRPr/>
            </a:lvl2pPr>
            <a:lvl3pPr lvl="2">
              <a:spcBef>
                <a:spcPts val="0"/>
              </a:spcBef>
              <a:spcAft>
                <a:spcPts val="0"/>
              </a:spcAft>
              <a:buClr>
                <a:schemeClr val="dk1"/>
              </a:buClr>
              <a:buSzPts val="1400"/>
              <a:buNone/>
              <a:defRPr/>
            </a:lvl3pPr>
            <a:lvl4pPr lvl="3">
              <a:spcBef>
                <a:spcPts val="0"/>
              </a:spcBef>
              <a:spcAft>
                <a:spcPts val="0"/>
              </a:spcAft>
              <a:buClr>
                <a:schemeClr val="dk1"/>
              </a:buClr>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9" name="Google Shape;309;p59"/>
          <p:cNvSpPr txBox="1"/>
          <p:nvPr>
            <p:ph type="title"/>
          </p:nvPr>
        </p:nvSpPr>
        <p:spPr>
          <a:xfrm>
            <a:off x="457200" y="342900"/>
            <a:ext cx="7782900" cy="572700"/>
          </a:xfrm>
          <a:prstGeom prst="rect">
            <a:avLst/>
          </a:prstGeom>
        </p:spPr>
        <p:txBody>
          <a:bodyPr anchorCtr="0" anchor="b" bIns="91425" lIns="0" spcFirstLastPara="1" rIns="0" wrap="square" tIns="91425">
            <a:normAutofit/>
          </a:bodyPr>
          <a:lstStyle>
            <a:lvl1pPr lvl="0">
              <a:spcBef>
                <a:spcPts val="0"/>
              </a:spcBef>
              <a:spcAft>
                <a:spcPts val="0"/>
              </a:spcAft>
              <a:buClr>
                <a:schemeClr val="dk1"/>
              </a:buClr>
              <a:buSzPts val="1600"/>
              <a:buNone/>
              <a:defRPr>
                <a:solidFill>
                  <a:schemeClr val="dk1"/>
                </a:solidFill>
              </a:defRPr>
            </a:lvl1pPr>
            <a:lvl2pPr lvl="1">
              <a:spcBef>
                <a:spcPts val="0"/>
              </a:spcBef>
              <a:spcAft>
                <a:spcPts val="0"/>
              </a:spcAft>
              <a:buClr>
                <a:schemeClr val="dk1"/>
              </a:buClr>
              <a:buSzPts val="1600"/>
              <a:buNone/>
              <a:defRPr>
                <a:solidFill>
                  <a:schemeClr val="dk1"/>
                </a:solidFill>
              </a:defRPr>
            </a:lvl2pPr>
            <a:lvl3pPr lvl="2">
              <a:spcBef>
                <a:spcPts val="0"/>
              </a:spcBef>
              <a:spcAft>
                <a:spcPts val="0"/>
              </a:spcAft>
              <a:buClr>
                <a:schemeClr val="dk1"/>
              </a:buClr>
              <a:buSzPts val="1600"/>
              <a:buNone/>
              <a:defRPr>
                <a:solidFill>
                  <a:schemeClr val="dk1"/>
                </a:solidFill>
              </a:defRPr>
            </a:lvl3pPr>
            <a:lvl4pPr lvl="3">
              <a:spcBef>
                <a:spcPts val="0"/>
              </a:spcBef>
              <a:spcAft>
                <a:spcPts val="0"/>
              </a:spcAft>
              <a:buClr>
                <a:schemeClr val="dk1"/>
              </a:buClr>
              <a:buSzPts val="1600"/>
              <a:buNone/>
              <a:defRPr>
                <a:solidFill>
                  <a:schemeClr val="dk1"/>
                </a:solidFill>
              </a:defRPr>
            </a:lvl4pPr>
            <a:lvl5pPr lvl="4">
              <a:spcBef>
                <a:spcPts val="0"/>
              </a:spcBef>
              <a:spcAft>
                <a:spcPts val="0"/>
              </a:spcAft>
              <a:buClr>
                <a:schemeClr val="dk1"/>
              </a:buClr>
              <a:buSzPts val="1600"/>
              <a:buNone/>
              <a:defRPr>
                <a:solidFill>
                  <a:schemeClr val="dk1"/>
                </a:solidFill>
              </a:defRPr>
            </a:lvl5pPr>
            <a:lvl6pPr lvl="5">
              <a:spcBef>
                <a:spcPts val="0"/>
              </a:spcBef>
              <a:spcAft>
                <a:spcPts val="0"/>
              </a:spcAft>
              <a:buClr>
                <a:schemeClr val="dk1"/>
              </a:buClr>
              <a:buSzPts val="1600"/>
              <a:buNone/>
              <a:defRPr>
                <a:solidFill>
                  <a:schemeClr val="dk1"/>
                </a:solidFill>
              </a:defRPr>
            </a:lvl6pPr>
            <a:lvl7pPr lvl="6">
              <a:spcBef>
                <a:spcPts val="0"/>
              </a:spcBef>
              <a:spcAft>
                <a:spcPts val="0"/>
              </a:spcAft>
              <a:buClr>
                <a:schemeClr val="dk1"/>
              </a:buClr>
              <a:buSzPts val="1600"/>
              <a:buNone/>
              <a:defRPr>
                <a:solidFill>
                  <a:schemeClr val="dk1"/>
                </a:solidFill>
              </a:defRPr>
            </a:lvl7pPr>
            <a:lvl8pPr lvl="7">
              <a:spcBef>
                <a:spcPts val="0"/>
              </a:spcBef>
              <a:spcAft>
                <a:spcPts val="0"/>
              </a:spcAft>
              <a:buClr>
                <a:schemeClr val="dk1"/>
              </a:buClr>
              <a:buSzPts val="1600"/>
              <a:buNone/>
              <a:defRPr>
                <a:solidFill>
                  <a:schemeClr val="dk1"/>
                </a:solidFill>
              </a:defRPr>
            </a:lvl8pPr>
            <a:lvl9pPr lvl="8">
              <a:spcBef>
                <a:spcPts val="0"/>
              </a:spcBef>
              <a:spcAft>
                <a:spcPts val="0"/>
              </a:spcAft>
              <a:buClr>
                <a:schemeClr val="dk1"/>
              </a:buClr>
              <a:buSzPts val="1600"/>
              <a:buNone/>
              <a:defRPr>
                <a:solidFill>
                  <a:schemeClr val="dk1"/>
                </a:solidFill>
              </a:defRPr>
            </a:lvl9pPr>
          </a:lstStyle>
          <a:p/>
        </p:txBody>
      </p:sp>
      <p:sp>
        <p:nvSpPr>
          <p:cNvPr id="310" name="Google Shape;310;p59"/>
          <p:cNvSpPr txBox="1"/>
          <p:nvPr>
            <p:ph idx="2" type="body"/>
          </p:nvPr>
        </p:nvSpPr>
        <p:spPr>
          <a:xfrm>
            <a:off x="457200" y="915600"/>
            <a:ext cx="5709600" cy="3653400"/>
          </a:xfrm>
          <a:prstGeom prst="rect">
            <a:avLst/>
          </a:prstGeom>
        </p:spPr>
        <p:txBody>
          <a:bodyPr anchorCtr="0" anchor="t" bIns="91425" lIns="91425" spcFirstLastPara="1" rIns="91425" wrap="square" tIns="91425">
            <a:normAutofit/>
          </a:bodyPr>
          <a:lstStyle>
            <a:lvl1pPr indent="-368300" lvl="0" marL="457200">
              <a:spcBef>
                <a:spcPts val="0"/>
              </a:spcBef>
              <a:spcAft>
                <a:spcPts val="0"/>
              </a:spcAft>
              <a:buSzPts val="2200"/>
              <a:buFont typeface="Helvetica Neue"/>
              <a:buChar char="•"/>
              <a:defRPr sz="2200"/>
            </a:lvl1pPr>
            <a:lvl2pPr indent="-368300" lvl="1" marL="914400">
              <a:spcBef>
                <a:spcPts val="2000"/>
              </a:spcBef>
              <a:spcAft>
                <a:spcPts val="0"/>
              </a:spcAft>
              <a:buSzPts val="2200"/>
              <a:buChar char="•"/>
              <a:defRPr sz="2200"/>
            </a:lvl2pPr>
            <a:lvl3pPr indent="-368300" lvl="2" marL="1371600">
              <a:spcBef>
                <a:spcPts val="2000"/>
              </a:spcBef>
              <a:spcAft>
                <a:spcPts val="0"/>
              </a:spcAft>
              <a:buSzPts val="2200"/>
              <a:buChar char="•"/>
              <a:defRPr sz="2200"/>
            </a:lvl3pPr>
            <a:lvl4pPr indent="-368300" lvl="3" marL="1828800">
              <a:spcBef>
                <a:spcPts val="2000"/>
              </a:spcBef>
              <a:spcAft>
                <a:spcPts val="0"/>
              </a:spcAft>
              <a:buSzPts val="2200"/>
              <a:buChar char="•"/>
              <a:defRPr sz="2200"/>
            </a:lvl4pPr>
            <a:lvl5pPr indent="-368300" lvl="4" marL="2286000">
              <a:spcBef>
                <a:spcPts val="2000"/>
              </a:spcBef>
              <a:spcAft>
                <a:spcPts val="0"/>
              </a:spcAft>
              <a:buSzPts val="2200"/>
              <a:buChar char="•"/>
              <a:defRPr sz="2200"/>
            </a:lvl5pPr>
            <a:lvl6pPr indent="-368300" lvl="5" marL="2743200">
              <a:spcBef>
                <a:spcPts val="2000"/>
              </a:spcBef>
              <a:spcAft>
                <a:spcPts val="0"/>
              </a:spcAft>
              <a:buSzPts val="2200"/>
              <a:buChar char="•"/>
              <a:defRPr sz="2200"/>
            </a:lvl6pPr>
            <a:lvl7pPr indent="-368300" lvl="6" marL="3200400">
              <a:spcBef>
                <a:spcPts val="2000"/>
              </a:spcBef>
              <a:spcAft>
                <a:spcPts val="0"/>
              </a:spcAft>
              <a:buSzPts val="2200"/>
              <a:buChar char="•"/>
              <a:defRPr sz="2200"/>
            </a:lvl7pPr>
            <a:lvl8pPr indent="-368300" lvl="7" marL="3657600">
              <a:spcBef>
                <a:spcPts val="2000"/>
              </a:spcBef>
              <a:spcAft>
                <a:spcPts val="0"/>
              </a:spcAft>
              <a:buSzPts val="2200"/>
              <a:buChar char="•"/>
              <a:defRPr sz="2200"/>
            </a:lvl8pPr>
            <a:lvl9pPr indent="-368300" lvl="8" marL="4114800">
              <a:spcBef>
                <a:spcPts val="2000"/>
              </a:spcBef>
              <a:spcAft>
                <a:spcPts val="2000"/>
              </a:spcAft>
              <a:buSzPts val="2200"/>
              <a:buChar char="•"/>
              <a:defRPr sz="2200"/>
            </a:lvl9pPr>
          </a:lstStyle>
          <a:p/>
        </p:txBody>
      </p:sp>
      <p:sp>
        <p:nvSpPr>
          <p:cNvPr id="311" name="Google Shape;311;p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b="1" sz="800">
                <a:latin typeface="Helvetica Neue"/>
                <a:ea typeface="Helvetica Neue"/>
                <a:cs typeface="Helvetica Neue"/>
                <a:sym typeface="Helvetica Neue"/>
              </a:defRPr>
            </a:lvl1pPr>
            <a:lvl2pPr lvl="1">
              <a:buNone/>
              <a:defRPr b="1" sz="800">
                <a:latin typeface="Helvetica Neue"/>
                <a:ea typeface="Helvetica Neue"/>
                <a:cs typeface="Helvetica Neue"/>
                <a:sym typeface="Helvetica Neue"/>
              </a:defRPr>
            </a:lvl2pPr>
            <a:lvl3pPr lvl="2">
              <a:buNone/>
              <a:defRPr b="1" sz="800">
                <a:latin typeface="Helvetica Neue"/>
                <a:ea typeface="Helvetica Neue"/>
                <a:cs typeface="Helvetica Neue"/>
                <a:sym typeface="Helvetica Neue"/>
              </a:defRPr>
            </a:lvl3pPr>
            <a:lvl4pPr lvl="3">
              <a:buNone/>
              <a:defRPr b="1" sz="800">
                <a:latin typeface="Helvetica Neue"/>
                <a:ea typeface="Helvetica Neue"/>
                <a:cs typeface="Helvetica Neue"/>
                <a:sym typeface="Helvetica Neue"/>
              </a:defRPr>
            </a:lvl4pPr>
            <a:lvl5pPr lvl="4">
              <a:buNone/>
              <a:defRPr b="1" sz="800">
                <a:latin typeface="Helvetica Neue"/>
                <a:ea typeface="Helvetica Neue"/>
                <a:cs typeface="Helvetica Neue"/>
                <a:sym typeface="Helvetica Neue"/>
              </a:defRPr>
            </a:lvl5pPr>
            <a:lvl6pPr lvl="5">
              <a:buNone/>
              <a:defRPr b="1" sz="800">
                <a:latin typeface="Helvetica Neue"/>
                <a:ea typeface="Helvetica Neue"/>
                <a:cs typeface="Helvetica Neue"/>
                <a:sym typeface="Helvetica Neue"/>
              </a:defRPr>
            </a:lvl6pPr>
            <a:lvl7pPr lvl="6">
              <a:buNone/>
              <a:defRPr b="1" sz="800">
                <a:latin typeface="Helvetica Neue"/>
                <a:ea typeface="Helvetica Neue"/>
                <a:cs typeface="Helvetica Neue"/>
                <a:sym typeface="Helvetica Neue"/>
              </a:defRPr>
            </a:lvl7pPr>
            <a:lvl8pPr lvl="7">
              <a:buNone/>
              <a:defRPr b="1" sz="800">
                <a:latin typeface="Helvetica Neue"/>
                <a:ea typeface="Helvetica Neue"/>
                <a:cs typeface="Helvetica Neue"/>
                <a:sym typeface="Helvetica Neue"/>
              </a:defRPr>
            </a:lvl8pPr>
            <a:lvl9pPr lvl="8">
              <a:buNone/>
              <a:defRPr b="1" sz="800">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2">
  <p:cSld name="CUSTOM_3_1_2">
    <p:spTree>
      <p:nvGrpSpPr>
        <p:cNvPr id="312" name="Shape 312"/>
        <p:cNvGrpSpPr/>
        <p:nvPr/>
      </p:nvGrpSpPr>
      <p:grpSpPr>
        <a:xfrm>
          <a:off x="0" y="0"/>
          <a:ext cx="0" cy="0"/>
          <a:chOff x="0" y="0"/>
          <a:chExt cx="0" cy="0"/>
        </a:xfrm>
      </p:grpSpPr>
      <p:sp>
        <p:nvSpPr>
          <p:cNvPr id="313" name="Google Shape;313;p60"/>
          <p:cNvSpPr txBox="1"/>
          <p:nvPr>
            <p:ph type="title"/>
          </p:nvPr>
        </p:nvSpPr>
        <p:spPr>
          <a:xfrm>
            <a:off x="457200" y="445025"/>
            <a:ext cx="8229600" cy="572700"/>
          </a:xfrm>
          <a:prstGeom prst="rect">
            <a:avLst/>
          </a:prstGeom>
        </p:spPr>
        <p:txBody>
          <a:bodyPr anchorCtr="0" anchor="ctr" bIns="91425" lIns="0" spcFirstLastPara="1" rIns="0" wrap="square" tIns="91425">
            <a:normAutofit/>
          </a:bodyPr>
          <a:lstStyle>
            <a:lvl1pPr lvl="0">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1pPr>
            <a:lvl2pPr lvl="1">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2pPr>
            <a:lvl3pPr lvl="2">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3pPr>
            <a:lvl4pPr lvl="3">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4pPr>
            <a:lvl5pPr lvl="4">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5pPr>
            <a:lvl6pPr lvl="5">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6pPr>
            <a:lvl7pPr lvl="6">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7pPr>
            <a:lvl8pPr lvl="7">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8pPr>
            <a:lvl9pPr lvl="8">
              <a:spcBef>
                <a:spcPts val="0"/>
              </a:spcBef>
              <a:spcAft>
                <a:spcPts val="0"/>
              </a:spcAft>
              <a:buClr>
                <a:schemeClr val="dk1"/>
              </a:buClr>
              <a:buSzPts val="1600"/>
              <a:buFont typeface="Hanken Grotesk"/>
              <a:buNone/>
              <a:defRPr b="1">
                <a:solidFill>
                  <a:schemeClr val="dk1"/>
                </a:solidFill>
                <a:latin typeface="Hanken Grotesk"/>
                <a:ea typeface="Hanken Grotesk"/>
                <a:cs typeface="Hanken Grotesk"/>
                <a:sym typeface="Hanken Grotesk"/>
              </a:defRPr>
            </a:lvl9pPr>
          </a:lstStyle>
          <a:p/>
        </p:txBody>
      </p:sp>
      <p:sp>
        <p:nvSpPr>
          <p:cNvPr id="314" name="Google Shape;314;p60"/>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315" name="Google Shape;315;p60"/>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316" name="Google Shape;316;p60"/>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800"/>
              </a:spcBef>
              <a:spcAft>
                <a:spcPts val="80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317" name="Google Shape;317;p60"/>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80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800"/>
              </a:spcBef>
              <a:spcAft>
                <a:spcPts val="80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4">
  <p:cSld name="TITLE_AND_BODY_5">
    <p:spTree>
      <p:nvGrpSpPr>
        <p:cNvPr id="318" name="Shape 318"/>
        <p:cNvGrpSpPr/>
        <p:nvPr/>
      </p:nvGrpSpPr>
      <p:grpSpPr>
        <a:xfrm>
          <a:off x="0" y="0"/>
          <a:ext cx="0" cy="0"/>
          <a:chOff x="0" y="0"/>
          <a:chExt cx="0" cy="0"/>
        </a:xfrm>
      </p:grpSpPr>
      <p:sp>
        <p:nvSpPr>
          <p:cNvPr id="319" name="Google Shape;319;p61"/>
          <p:cNvSpPr txBox="1"/>
          <p:nvPr>
            <p:ph idx="1" type="subTitle"/>
          </p:nvPr>
        </p:nvSpPr>
        <p:spPr>
          <a:xfrm>
            <a:off x="457200" y="346600"/>
            <a:ext cx="1824900" cy="217200"/>
          </a:xfrm>
          <a:prstGeom prst="rect">
            <a:avLst/>
          </a:prstGeom>
        </p:spPr>
        <p:txBody>
          <a:bodyPr anchorCtr="0" anchor="ctr" bIns="0" lIns="0" spcFirstLastPara="1" rIns="0" wrap="square" tIns="0">
            <a:normAutofit/>
          </a:bodyPr>
          <a:lstStyle>
            <a:lvl1pPr lvl="0">
              <a:spcBef>
                <a:spcPts val="0"/>
              </a:spcBef>
              <a:spcAft>
                <a:spcPts val="0"/>
              </a:spcAft>
              <a:buSzPts val="1400"/>
              <a:buNone/>
              <a:defRPr sz="8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0" name="Google Shape;320;p61"/>
          <p:cNvSpPr txBox="1"/>
          <p:nvPr>
            <p:ph type="title"/>
          </p:nvPr>
        </p:nvSpPr>
        <p:spPr>
          <a:xfrm>
            <a:off x="457200" y="342900"/>
            <a:ext cx="7782900" cy="572700"/>
          </a:xfrm>
          <a:prstGeom prst="rect">
            <a:avLst/>
          </a:prstGeom>
        </p:spPr>
        <p:txBody>
          <a:bodyPr anchorCtr="0" anchor="b" bIns="91425" lIns="0" spcFirstLastPara="1" rIns="0" wrap="square" tIns="91425">
            <a:norm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321" name="Google Shape;321;p61"/>
          <p:cNvSpPr txBox="1"/>
          <p:nvPr>
            <p:ph idx="2" type="body"/>
          </p:nvPr>
        </p:nvSpPr>
        <p:spPr>
          <a:xfrm>
            <a:off x="457200" y="915600"/>
            <a:ext cx="5709600" cy="3653400"/>
          </a:xfrm>
          <a:prstGeom prst="rect">
            <a:avLst/>
          </a:prstGeom>
        </p:spPr>
        <p:txBody>
          <a:bodyPr anchorCtr="0" anchor="t" bIns="91425" lIns="91425" spcFirstLastPara="1" rIns="91425" wrap="square" tIns="91425">
            <a:normAutofit/>
          </a:bodyPr>
          <a:lstStyle>
            <a:lvl1pPr indent="-368300" lvl="0" marL="457200">
              <a:spcBef>
                <a:spcPts val="0"/>
              </a:spcBef>
              <a:spcAft>
                <a:spcPts val="0"/>
              </a:spcAft>
              <a:buSzPts val="2200"/>
              <a:buFont typeface="Helvetica Neue"/>
              <a:buChar char="•"/>
              <a:defRPr sz="2200"/>
            </a:lvl1pPr>
            <a:lvl2pPr indent="-368300" lvl="1" marL="914400">
              <a:spcBef>
                <a:spcPts val="2000"/>
              </a:spcBef>
              <a:spcAft>
                <a:spcPts val="0"/>
              </a:spcAft>
              <a:buSzPts val="2200"/>
              <a:buChar char="•"/>
              <a:defRPr sz="2200"/>
            </a:lvl2pPr>
            <a:lvl3pPr indent="-368300" lvl="2" marL="1371600">
              <a:spcBef>
                <a:spcPts val="2000"/>
              </a:spcBef>
              <a:spcAft>
                <a:spcPts val="0"/>
              </a:spcAft>
              <a:buSzPts val="2200"/>
              <a:buChar char="•"/>
              <a:defRPr sz="2200"/>
            </a:lvl3pPr>
            <a:lvl4pPr indent="-368300" lvl="3" marL="1828800">
              <a:spcBef>
                <a:spcPts val="2000"/>
              </a:spcBef>
              <a:spcAft>
                <a:spcPts val="0"/>
              </a:spcAft>
              <a:buSzPts val="2200"/>
              <a:buChar char="•"/>
              <a:defRPr sz="2200"/>
            </a:lvl4pPr>
            <a:lvl5pPr indent="-368300" lvl="4" marL="2286000">
              <a:spcBef>
                <a:spcPts val="2000"/>
              </a:spcBef>
              <a:spcAft>
                <a:spcPts val="0"/>
              </a:spcAft>
              <a:buSzPts val="2200"/>
              <a:buChar char="•"/>
              <a:defRPr sz="2200"/>
            </a:lvl5pPr>
            <a:lvl6pPr indent="-368300" lvl="5" marL="2743200">
              <a:spcBef>
                <a:spcPts val="2000"/>
              </a:spcBef>
              <a:spcAft>
                <a:spcPts val="0"/>
              </a:spcAft>
              <a:buSzPts val="2200"/>
              <a:buChar char="•"/>
              <a:defRPr sz="2200"/>
            </a:lvl6pPr>
            <a:lvl7pPr indent="-368300" lvl="6" marL="3200400">
              <a:spcBef>
                <a:spcPts val="2000"/>
              </a:spcBef>
              <a:spcAft>
                <a:spcPts val="0"/>
              </a:spcAft>
              <a:buSzPts val="2200"/>
              <a:buChar char="•"/>
              <a:defRPr sz="2200"/>
            </a:lvl7pPr>
            <a:lvl8pPr indent="-368300" lvl="7" marL="3657600">
              <a:spcBef>
                <a:spcPts val="2000"/>
              </a:spcBef>
              <a:spcAft>
                <a:spcPts val="0"/>
              </a:spcAft>
              <a:buSzPts val="2200"/>
              <a:buChar char="•"/>
              <a:defRPr sz="2200"/>
            </a:lvl8pPr>
            <a:lvl9pPr indent="-368300" lvl="8" marL="4114800">
              <a:spcBef>
                <a:spcPts val="2000"/>
              </a:spcBef>
              <a:spcAft>
                <a:spcPts val="2000"/>
              </a:spcAft>
              <a:buSzPts val="2200"/>
              <a:buChar char="•"/>
              <a:defRPr sz="2200"/>
            </a:lvl9pPr>
          </a:lstStyle>
          <a:p/>
        </p:txBody>
      </p:sp>
      <p:sp>
        <p:nvSpPr>
          <p:cNvPr id="322" name="Google Shape;322;p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b="1" sz="800">
                <a:latin typeface="Helvetica Neue"/>
                <a:ea typeface="Helvetica Neue"/>
                <a:cs typeface="Helvetica Neue"/>
                <a:sym typeface="Helvetica Neue"/>
              </a:defRPr>
            </a:lvl1pPr>
            <a:lvl2pPr lvl="1">
              <a:buNone/>
              <a:defRPr b="1" sz="800">
                <a:latin typeface="Helvetica Neue"/>
                <a:ea typeface="Helvetica Neue"/>
                <a:cs typeface="Helvetica Neue"/>
                <a:sym typeface="Helvetica Neue"/>
              </a:defRPr>
            </a:lvl2pPr>
            <a:lvl3pPr lvl="2">
              <a:buNone/>
              <a:defRPr b="1" sz="800">
                <a:latin typeface="Helvetica Neue"/>
                <a:ea typeface="Helvetica Neue"/>
                <a:cs typeface="Helvetica Neue"/>
                <a:sym typeface="Helvetica Neue"/>
              </a:defRPr>
            </a:lvl3pPr>
            <a:lvl4pPr lvl="3">
              <a:buNone/>
              <a:defRPr b="1" sz="800">
                <a:latin typeface="Helvetica Neue"/>
                <a:ea typeface="Helvetica Neue"/>
                <a:cs typeface="Helvetica Neue"/>
                <a:sym typeface="Helvetica Neue"/>
              </a:defRPr>
            </a:lvl4pPr>
            <a:lvl5pPr lvl="4">
              <a:buNone/>
              <a:defRPr b="1" sz="800">
                <a:latin typeface="Helvetica Neue"/>
                <a:ea typeface="Helvetica Neue"/>
                <a:cs typeface="Helvetica Neue"/>
                <a:sym typeface="Helvetica Neue"/>
              </a:defRPr>
            </a:lvl5pPr>
            <a:lvl6pPr lvl="5">
              <a:buNone/>
              <a:defRPr b="1" sz="800">
                <a:latin typeface="Helvetica Neue"/>
                <a:ea typeface="Helvetica Neue"/>
                <a:cs typeface="Helvetica Neue"/>
                <a:sym typeface="Helvetica Neue"/>
              </a:defRPr>
            </a:lvl6pPr>
            <a:lvl7pPr lvl="6">
              <a:buNone/>
              <a:defRPr b="1" sz="800">
                <a:latin typeface="Helvetica Neue"/>
                <a:ea typeface="Helvetica Neue"/>
                <a:cs typeface="Helvetica Neue"/>
                <a:sym typeface="Helvetica Neue"/>
              </a:defRPr>
            </a:lvl7pPr>
            <a:lvl8pPr lvl="7">
              <a:buNone/>
              <a:defRPr b="1" sz="800">
                <a:latin typeface="Helvetica Neue"/>
                <a:ea typeface="Helvetica Neue"/>
                <a:cs typeface="Helvetica Neue"/>
                <a:sym typeface="Helvetica Neue"/>
              </a:defRPr>
            </a:lvl8pPr>
            <a:lvl9pPr lvl="8">
              <a:buNone/>
              <a:defRPr b="1" sz="800">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23"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3.xml"/><Relationship Id="rId22" Type="http://schemas.openxmlformats.org/officeDocument/2006/relationships/slideLayout" Target="../slideLayouts/slideLayout55.xml"/><Relationship Id="rId21" Type="http://schemas.openxmlformats.org/officeDocument/2006/relationships/slideLayout" Target="../slideLayouts/slideLayout54.xml"/><Relationship Id="rId24" Type="http://schemas.openxmlformats.org/officeDocument/2006/relationships/slideLayout" Target="../slideLayouts/slideLayout57.xml"/><Relationship Id="rId23" Type="http://schemas.openxmlformats.org/officeDocument/2006/relationships/slideLayout" Target="../slideLayouts/slideLayout56.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9" Type="http://schemas.openxmlformats.org/officeDocument/2006/relationships/slideLayout" Target="../slideLayouts/slideLayout42.xml"/><Relationship Id="rId26" Type="http://schemas.openxmlformats.org/officeDocument/2006/relationships/theme" Target="../theme/theme3.xml"/><Relationship Id="rId25" Type="http://schemas.openxmlformats.org/officeDocument/2006/relationships/slideLayout" Target="../slideLayouts/slideLayout58.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11" Type="http://schemas.openxmlformats.org/officeDocument/2006/relationships/slideLayout" Target="../slideLayouts/slideLayout44.xml"/><Relationship Id="rId10" Type="http://schemas.openxmlformats.org/officeDocument/2006/relationships/slideLayout" Target="../slideLayouts/slideLayout43.xml"/><Relationship Id="rId13" Type="http://schemas.openxmlformats.org/officeDocument/2006/relationships/slideLayout" Target="../slideLayouts/slideLayout46.xml"/><Relationship Id="rId12" Type="http://schemas.openxmlformats.org/officeDocument/2006/relationships/slideLayout" Target="../slideLayouts/slideLayout45.xml"/><Relationship Id="rId15" Type="http://schemas.openxmlformats.org/officeDocument/2006/relationships/slideLayout" Target="../slideLayouts/slideLayout48.xml"/><Relationship Id="rId14" Type="http://schemas.openxmlformats.org/officeDocument/2006/relationships/slideLayout" Target="../slideLayouts/slideLayout47.xml"/><Relationship Id="rId17" Type="http://schemas.openxmlformats.org/officeDocument/2006/relationships/slideLayout" Target="../slideLayouts/slideLayout50.xml"/><Relationship Id="rId16" Type="http://schemas.openxmlformats.org/officeDocument/2006/relationships/slideLayout" Target="../slideLayouts/slideLayout49.xml"/><Relationship Id="rId19" Type="http://schemas.openxmlformats.org/officeDocument/2006/relationships/slideLayout" Target="../slideLayouts/slideLayout52.xml"/><Relationship Id="rId18"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rmAutofit/>
          </a:bodyPr>
          <a:lstStyle>
            <a:lvl1pPr lvl="0">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1pPr>
            <a:lvl2pPr lvl="1">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2pPr>
            <a:lvl3pPr lvl="2">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3pPr>
            <a:lvl4pPr lvl="3">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4pPr>
            <a:lvl5pPr lvl="4">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5pPr>
            <a:lvl6pPr lvl="5">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6pPr>
            <a:lvl7pPr lvl="6">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7pPr>
            <a:lvl8pPr lvl="7">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8pPr>
            <a:lvl9pPr lvl="8">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Inter"/>
              <a:buChar char="●"/>
              <a:defRPr sz="1800">
                <a:solidFill>
                  <a:schemeClr val="dk2"/>
                </a:solidFill>
                <a:latin typeface="Inter"/>
                <a:ea typeface="Inter"/>
                <a:cs typeface="Inter"/>
                <a:sym typeface="Inter"/>
              </a:defRPr>
            </a:lvl1pPr>
            <a:lvl2pPr indent="-317500" lvl="1" marL="914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2pPr>
            <a:lvl3pPr indent="-317500" lvl="2" marL="1371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3pPr>
            <a:lvl4pPr indent="-317500" lvl="3" marL="1828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4pPr>
            <a:lvl5pPr indent="-317500" lvl="4" marL="22860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5pPr>
            <a:lvl6pPr indent="-317500" lvl="5" marL="27432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6pPr>
            <a:lvl7pPr indent="-317500" lvl="6" marL="3200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7pPr>
            <a:lvl8pPr indent="-317500" lvl="7" marL="3657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8pPr>
            <a:lvl9pPr indent="-317500" lvl="8" marL="4114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Inter"/>
                <a:ea typeface="Inter"/>
                <a:cs typeface="Inter"/>
                <a:sym typeface="Inter"/>
              </a:defRPr>
            </a:lvl1pPr>
            <a:lvl2pPr lvl="1" algn="r">
              <a:buNone/>
              <a:defRPr sz="1000">
                <a:solidFill>
                  <a:schemeClr val="dk2"/>
                </a:solidFill>
                <a:latin typeface="Inter"/>
                <a:ea typeface="Inter"/>
                <a:cs typeface="Inter"/>
                <a:sym typeface="Inter"/>
              </a:defRPr>
            </a:lvl2pPr>
            <a:lvl3pPr lvl="2" algn="r">
              <a:buNone/>
              <a:defRPr sz="1000">
                <a:solidFill>
                  <a:schemeClr val="dk2"/>
                </a:solidFill>
                <a:latin typeface="Inter"/>
                <a:ea typeface="Inter"/>
                <a:cs typeface="Inter"/>
                <a:sym typeface="Inter"/>
              </a:defRPr>
            </a:lvl3pPr>
            <a:lvl4pPr lvl="3" algn="r">
              <a:buNone/>
              <a:defRPr sz="1000">
                <a:solidFill>
                  <a:schemeClr val="dk2"/>
                </a:solidFill>
                <a:latin typeface="Inter"/>
                <a:ea typeface="Inter"/>
                <a:cs typeface="Inter"/>
                <a:sym typeface="Inter"/>
              </a:defRPr>
            </a:lvl4pPr>
            <a:lvl5pPr lvl="4" algn="r">
              <a:buNone/>
              <a:defRPr sz="1000">
                <a:solidFill>
                  <a:schemeClr val="dk2"/>
                </a:solidFill>
                <a:latin typeface="Inter"/>
                <a:ea typeface="Inter"/>
                <a:cs typeface="Inter"/>
                <a:sym typeface="Inter"/>
              </a:defRPr>
            </a:lvl5pPr>
            <a:lvl6pPr lvl="5" algn="r">
              <a:buNone/>
              <a:defRPr sz="1000">
                <a:solidFill>
                  <a:schemeClr val="dk2"/>
                </a:solidFill>
                <a:latin typeface="Inter"/>
                <a:ea typeface="Inter"/>
                <a:cs typeface="Inter"/>
                <a:sym typeface="Inter"/>
              </a:defRPr>
            </a:lvl6pPr>
            <a:lvl7pPr lvl="6" algn="r">
              <a:buNone/>
              <a:defRPr sz="1000">
                <a:solidFill>
                  <a:schemeClr val="dk2"/>
                </a:solidFill>
                <a:latin typeface="Inter"/>
                <a:ea typeface="Inter"/>
                <a:cs typeface="Inter"/>
                <a:sym typeface="Inter"/>
              </a:defRPr>
            </a:lvl7pPr>
            <a:lvl8pPr lvl="7" algn="r">
              <a:buNone/>
              <a:defRPr sz="1000">
                <a:solidFill>
                  <a:schemeClr val="dk2"/>
                </a:solidFill>
                <a:latin typeface="Inter"/>
                <a:ea typeface="Inter"/>
                <a:cs typeface="Inter"/>
                <a:sym typeface="Inter"/>
              </a:defRPr>
            </a:lvl8pPr>
            <a:lvl9pPr lvl="8" algn="r">
              <a:buNone/>
              <a:defRPr sz="1000">
                <a:solidFill>
                  <a:schemeClr val="dk2"/>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00" name="Shape 200"/>
        <p:cNvGrpSpPr/>
        <p:nvPr/>
      </p:nvGrpSpPr>
      <p:grpSpPr>
        <a:xfrm>
          <a:off x="0" y="0"/>
          <a:ext cx="0" cy="0"/>
          <a:chOff x="0" y="0"/>
          <a:chExt cx="0" cy="0"/>
        </a:xfrm>
      </p:grpSpPr>
      <p:sp>
        <p:nvSpPr>
          <p:cNvPr id="201" name="Google Shape;201;p36"/>
          <p:cNvSpPr txBox="1"/>
          <p:nvPr>
            <p:ph type="title"/>
          </p:nvPr>
        </p:nvSpPr>
        <p:spPr>
          <a:xfrm>
            <a:off x="457200" y="342900"/>
            <a:ext cx="7782900" cy="572700"/>
          </a:xfrm>
          <a:prstGeom prst="rect">
            <a:avLst/>
          </a:prstGeom>
          <a:noFill/>
          <a:ln>
            <a:noFill/>
          </a:ln>
        </p:spPr>
        <p:txBody>
          <a:bodyPr anchorCtr="0" anchor="b" bIns="91425" lIns="0" spcFirstLastPara="1" rIns="0" wrap="square" tIns="91425">
            <a:normAutofit/>
          </a:bodyPr>
          <a:lstStyle>
            <a:lvl1pPr lvl="0">
              <a:lnSpc>
                <a:spcPct val="75000"/>
              </a:lnSpc>
              <a:spcBef>
                <a:spcPts val="0"/>
              </a:spcBef>
              <a:spcAft>
                <a:spcPts val="0"/>
              </a:spcAft>
              <a:buClr>
                <a:schemeClr val="dk2"/>
              </a:buClr>
              <a:buSzPts val="1600"/>
              <a:buFont typeface="Hanken Grotesk SemiBold"/>
              <a:buNone/>
              <a:defRPr sz="1600">
                <a:solidFill>
                  <a:schemeClr val="dk2"/>
                </a:solidFill>
                <a:latin typeface="Hanken Grotesk SemiBold"/>
                <a:ea typeface="Hanken Grotesk SemiBold"/>
                <a:cs typeface="Hanken Grotesk SemiBold"/>
                <a:sym typeface="Hanken Grotesk SemiBold"/>
              </a:defRPr>
            </a:lvl1pPr>
            <a:lvl2pPr lvl="1">
              <a:lnSpc>
                <a:spcPct val="75000"/>
              </a:lnSpc>
              <a:spcBef>
                <a:spcPts val="0"/>
              </a:spcBef>
              <a:spcAft>
                <a:spcPts val="0"/>
              </a:spcAft>
              <a:buClr>
                <a:schemeClr val="dk2"/>
              </a:buClr>
              <a:buSzPts val="1600"/>
              <a:buFont typeface="Hanken Grotesk SemiBold"/>
              <a:buNone/>
              <a:defRPr sz="1600">
                <a:solidFill>
                  <a:schemeClr val="dk2"/>
                </a:solidFill>
                <a:latin typeface="Hanken Grotesk SemiBold"/>
                <a:ea typeface="Hanken Grotesk SemiBold"/>
                <a:cs typeface="Hanken Grotesk SemiBold"/>
                <a:sym typeface="Hanken Grotesk SemiBold"/>
              </a:defRPr>
            </a:lvl2pPr>
            <a:lvl3pPr lvl="2">
              <a:lnSpc>
                <a:spcPct val="75000"/>
              </a:lnSpc>
              <a:spcBef>
                <a:spcPts val="0"/>
              </a:spcBef>
              <a:spcAft>
                <a:spcPts val="0"/>
              </a:spcAft>
              <a:buClr>
                <a:schemeClr val="dk2"/>
              </a:buClr>
              <a:buSzPts val="1600"/>
              <a:buFont typeface="Hanken Grotesk SemiBold"/>
              <a:buNone/>
              <a:defRPr sz="1600">
                <a:solidFill>
                  <a:schemeClr val="dk2"/>
                </a:solidFill>
                <a:latin typeface="Hanken Grotesk SemiBold"/>
                <a:ea typeface="Hanken Grotesk SemiBold"/>
                <a:cs typeface="Hanken Grotesk SemiBold"/>
                <a:sym typeface="Hanken Grotesk SemiBold"/>
              </a:defRPr>
            </a:lvl3pPr>
            <a:lvl4pPr lvl="3">
              <a:lnSpc>
                <a:spcPct val="75000"/>
              </a:lnSpc>
              <a:spcBef>
                <a:spcPts val="0"/>
              </a:spcBef>
              <a:spcAft>
                <a:spcPts val="0"/>
              </a:spcAft>
              <a:buClr>
                <a:schemeClr val="dk2"/>
              </a:buClr>
              <a:buSzPts val="1600"/>
              <a:buFont typeface="Hanken Grotesk SemiBold"/>
              <a:buNone/>
              <a:defRPr sz="1600">
                <a:solidFill>
                  <a:schemeClr val="dk2"/>
                </a:solidFill>
                <a:latin typeface="Hanken Grotesk SemiBold"/>
                <a:ea typeface="Hanken Grotesk SemiBold"/>
                <a:cs typeface="Hanken Grotesk SemiBold"/>
                <a:sym typeface="Hanken Grotesk SemiBold"/>
              </a:defRPr>
            </a:lvl4pPr>
            <a:lvl5pPr lvl="4">
              <a:lnSpc>
                <a:spcPct val="75000"/>
              </a:lnSpc>
              <a:spcBef>
                <a:spcPts val="0"/>
              </a:spcBef>
              <a:spcAft>
                <a:spcPts val="0"/>
              </a:spcAft>
              <a:buClr>
                <a:schemeClr val="dk2"/>
              </a:buClr>
              <a:buSzPts val="1600"/>
              <a:buFont typeface="Hanken Grotesk SemiBold"/>
              <a:buNone/>
              <a:defRPr sz="1600">
                <a:solidFill>
                  <a:schemeClr val="dk2"/>
                </a:solidFill>
                <a:latin typeface="Hanken Grotesk SemiBold"/>
                <a:ea typeface="Hanken Grotesk SemiBold"/>
                <a:cs typeface="Hanken Grotesk SemiBold"/>
                <a:sym typeface="Hanken Grotesk SemiBold"/>
              </a:defRPr>
            </a:lvl5pPr>
            <a:lvl6pPr lvl="5">
              <a:lnSpc>
                <a:spcPct val="75000"/>
              </a:lnSpc>
              <a:spcBef>
                <a:spcPts val="0"/>
              </a:spcBef>
              <a:spcAft>
                <a:spcPts val="0"/>
              </a:spcAft>
              <a:buClr>
                <a:schemeClr val="dk2"/>
              </a:buClr>
              <a:buSzPts val="1600"/>
              <a:buFont typeface="Hanken Grotesk SemiBold"/>
              <a:buNone/>
              <a:defRPr sz="1600">
                <a:solidFill>
                  <a:schemeClr val="dk2"/>
                </a:solidFill>
                <a:latin typeface="Hanken Grotesk SemiBold"/>
                <a:ea typeface="Hanken Grotesk SemiBold"/>
                <a:cs typeface="Hanken Grotesk SemiBold"/>
                <a:sym typeface="Hanken Grotesk SemiBold"/>
              </a:defRPr>
            </a:lvl6pPr>
            <a:lvl7pPr lvl="6">
              <a:lnSpc>
                <a:spcPct val="75000"/>
              </a:lnSpc>
              <a:spcBef>
                <a:spcPts val="0"/>
              </a:spcBef>
              <a:spcAft>
                <a:spcPts val="0"/>
              </a:spcAft>
              <a:buClr>
                <a:schemeClr val="dk2"/>
              </a:buClr>
              <a:buSzPts val="1600"/>
              <a:buFont typeface="Hanken Grotesk SemiBold"/>
              <a:buNone/>
              <a:defRPr sz="1600">
                <a:solidFill>
                  <a:schemeClr val="dk2"/>
                </a:solidFill>
                <a:latin typeface="Hanken Grotesk SemiBold"/>
                <a:ea typeface="Hanken Grotesk SemiBold"/>
                <a:cs typeface="Hanken Grotesk SemiBold"/>
                <a:sym typeface="Hanken Grotesk SemiBold"/>
              </a:defRPr>
            </a:lvl7pPr>
            <a:lvl8pPr lvl="7">
              <a:lnSpc>
                <a:spcPct val="75000"/>
              </a:lnSpc>
              <a:spcBef>
                <a:spcPts val="0"/>
              </a:spcBef>
              <a:spcAft>
                <a:spcPts val="0"/>
              </a:spcAft>
              <a:buClr>
                <a:schemeClr val="dk2"/>
              </a:buClr>
              <a:buSzPts val="1600"/>
              <a:buFont typeface="Hanken Grotesk SemiBold"/>
              <a:buNone/>
              <a:defRPr sz="1600">
                <a:solidFill>
                  <a:schemeClr val="dk2"/>
                </a:solidFill>
                <a:latin typeface="Hanken Grotesk SemiBold"/>
                <a:ea typeface="Hanken Grotesk SemiBold"/>
                <a:cs typeface="Hanken Grotesk SemiBold"/>
                <a:sym typeface="Hanken Grotesk SemiBold"/>
              </a:defRPr>
            </a:lvl8pPr>
            <a:lvl9pPr lvl="8">
              <a:lnSpc>
                <a:spcPct val="75000"/>
              </a:lnSpc>
              <a:spcBef>
                <a:spcPts val="0"/>
              </a:spcBef>
              <a:spcAft>
                <a:spcPts val="0"/>
              </a:spcAft>
              <a:buClr>
                <a:schemeClr val="dk2"/>
              </a:buClr>
              <a:buSzPts val="1600"/>
              <a:buFont typeface="Hanken Grotesk SemiBold"/>
              <a:buNone/>
              <a:defRPr sz="1600">
                <a:solidFill>
                  <a:schemeClr val="dk2"/>
                </a:solidFill>
                <a:latin typeface="Hanken Grotesk SemiBold"/>
                <a:ea typeface="Hanken Grotesk SemiBold"/>
                <a:cs typeface="Hanken Grotesk SemiBold"/>
                <a:sym typeface="Hanken Grotesk SemiBold"/>
              </a:defRPr>
            </a:lvl9pPr>
          </a:lstStyle>
          <a:p/>
        </p:txBody>
      </p:sp>
      <p:sp>
        <p:nvSpPr>
          <p:cNvPr id="202" name="Google Shape;202;p36"/>
          <p:cNvSpPr txBox="1"/>
          <p:nvPr>
            <p:ph idx="1" type="body"/>
          </p:nvPr>
        </p:nvSpPr>
        <p:spPr>
          <a:xfrm>
            <a:off x="457200" y="915600"/>
            <a:ext cx="5709600" cy="3653400"/>
          </a:xfrm>
          <a:prstGeom prst="rect">
            <a:avLst/>
          </a:prstGeom>
          <a:noFill/>
          <a:ln>
            <a:noFill/>
          </a:ln>
        </p:spPr>
        <p:txBody>
          <a:bodyPr anchorCtr="0" anchor="t" bIns="91425" lIns="91425" spcFirstLastPara="1" rIns="91425" wrap="square" tIns="91425">
            <a:normAutofit/>
          </a:bodyPr>
          <a:lstStyle>
            <a:lvl1pPr indent="-317500" lvl="0" marL="457200">
              <a:lnSpc>
                <a:spcPct val="100000"/>
              </a:lnSpc>
              <a:spcBef>
                <a:spcPts val="0"/>
              </a:spcBef>
              <a:spcAft>
                <a:spcPts val="0"/>
              </a:spcAft>
              <a:buClr>
                <a:schemeClr val="accent3"/>
              </a:buClr>
              <a:buSzPts val="1400"/>
              <a:buFont typeface="Helvetica Neue"/>
              <a:buChar char="•"/>
              <a:defRPr>
                <a:solidFill>
                  <a:schemeClr val="dk1"/>
                </a:solidFill>
                <a:latin typeface="Hanken Grotesk Medium"/>
                <a:ea typeface="Hanken Grotesk Medium"/>
                <a:cs typeface="Hanken Grotesk Medium"/>
                <a:sym typeface="Hanken Grotesk Medium"/>
              </a:defRPr>
            </a:lvl1pPr>
            <a:lvl2pPr indent="-317500" lvl="1" marL="914400">
              <a:lnSpc>
                <a:spcPct val="100000"/>
              </a:lnSpc>
              <a:spcBef>
                <a:spcPts val="800"/>
              </a:spcBef>
              <a:spcAft>
                <a:spcPts val="0"/>
              </a:spcAft>
              <a:buClr>
                <a:schemeClr val="accent3"/>
              </a:buClr>
              <a:buSzPts val="1400"/>
              <a:buFont typeface="Helvetica Neue"/>
              <a:buChar char="•"/>
              <a:defRPr>
                <a:solidFill>
                  <a:schemeClr val="dk1"/>
                </a:solidFill>
                <a:latin typeface="Hanken Grotesk Medium"/>
                <a:ea typeface="Hanken Grotesk Medium"/>
                <a:cs typeface="Hanken Grotesk Medium"/>
                <a:sym typeface="Hanken Grotesk Medium"/>
              </a:defRPr>
            </a:lvl2pPr>
            <a:lvl3pPr indent="-317500" lvl="2" marL="1371600">
              <a:lnSpc>
                <a:spcPct val="100000"/>
              </a:lnSpc>
              <a:spcBef>
                <a:spcPts val="800"/>
              </a:spcBef>
              <a:spcAft>
                <a:spcPts val="0"/>
              </a:spcAft>
              <a:buClr>
                <a:schemeClr val="accent3"/>
              </a:buClr>
              <a:buSzPts val="1400"/>
              <a:buFont typeface="Helvetica Neue"/>
              <a:buChar char="•"/>
              <a:defRPr>
                <a:solidFill>
                  <a:schemeClr val="dk1"/>
                </a:solidFill>
                <a:latin typeface="Hanken Grotesk Medium"/>
                <a:ea typeface="Hanken Grotesk Medium"/>
                <a:cs typeface="Hanken Grotesk Medium"/>
                <a:sym typeface="Hanken Grotesk Medium"/>
              </a:defRPr>
            </a:lvl3pPr>
            <a:lvl4pPr indent="-317500" lvl="3" marL="1828800">
              <a:lnSpc>
                <a:spcPct val="100000"/>
              </a:lnSpc>
              <a:spcBef>
                <a:spcPts val="800"/>
              </a:spcBef>
              <a:spcAft>
                <a:spcPts val="0"/>
              </a:spcAft>
              <a:buClr>
                <a:schemeClr val="accent3"/>
              </a:buClr>
              <a:buSzPts val="1400"/>
              <a:buFont typeface="Helvetica Neue"/>
              <a:buChar char="•"/>
              <a:defRPr>
                <a:solidFill>
                  <a:schemeClr val="dk1"/>
                </a:solidFill>
                <a:latin typeface="Hanken Grotesk Medium"/>
                <a:ea typeface="Hanken Grotesk Medium"/>
                <a:cs typeface="Hanken Grotesk Medium"/>
                <a:sym typeface="Hanken Grotesk Medium"/>
              </a:defRPr>
            </a:lvl4pPr>
            <a:lvl5pPr indent="-317500" lvl="4" marL="2286000">
              <a:lnSpc>
                <a:spcPct val="100000"/>
              </a:lnSpc>
              <a:spcBef>
                <a:spcPts val="800"/>
              </a:spcBef>
              <a:spcAft>
                <a:spcPts val="0"/>
              </a:spcAft>
              <a:buClr>
                <a:schemeClr val="dk1"/>
              </a:buClr>
              <a:buSzPts val="1400"/>
              <a:buFont typeface="Helvetica Neue"/>
              <a:buChar char="•"/>
              <a:defRPr>
                <a:solidFill>
                  <a:schemeClr val="dk1"/>
                </a:solidFill>
                <a:latin typeface="Hanken Grotesk Medium"/>
                <a:ea typeface="Hanken Grotesk Medium"/>
                <a:cs typeface="Hanken Grotesk Medium"/>
                <a:sym typeface="Hanken Grotesk Medium"/>
              </a:defRPr>
            </a:lvl5pPr>
            <a:lvl6pPr indent="-317500" lvl="5" marL="2743200">
              <a:lnSpc>
                <a:spcPct val="100000"/>
              </a:lnSpc>
              <a:spcBef>
                <a:spcPts val="800"/>
              </a:spcBef>
              <a:spcAft>
                <a:spcPts val="0"/>
              </a:spcAft>
              <a:buClr>
                <a:schemeClr val="dk1"/>
              </a:buClr>
              <a:buSzPts val="1400"/>
              <a:buFont typeface="Helvetica Neue"/>
              <a:buChar char="•"/>
              <a:defRPr>
                <a:solidFill>
                  <a:schemeClr val="dk1"/>
                </a:solidFill>
                <a:latin typeface="Hanken Grotesk Medium"/>
                <a:ea typeface="Hanken Grotesk Medium"/>
                <a:cs typeface="Hanken Grotesk Medium"/>
                <a:sym typeface="Hanken Grotesk Medium"/>
              </a:defRPr>
            </a:lvl6pPr>
            <a:lvl7pPr indent="-317500" lvl="6" marL="3200400">
              <a:lnSpc>
                <a:spcPct val="100000"/>
              </a:lnSpc>
              <a:spcBef>
                <a:spcPts val="800"/>
              </a:spcBef>
              <a:spcAft>
                <a:spcPts val="0"/>
              </a:spcAft>
              <a:buClr>
                <a:schemeClr val="dk1"/>
              </a:buClr>
              <a:buSzPts val="1400"/>
              <a:buFont typeface="Helvetica Neue"/>
              <a:buChar char="•"/>
              <a:defRPr>
                <a:solidFill>
                  <a:schemeClr val="dk1"/>
                </a:solidFill>
                <a:latin typeface="Hanken Grotesk Medium"/>
                <a:ea typeface="Hanken Grotesk Medium"/>
                <a:cs typeface="Hanken Grotesk Medium"/>
                <a:sym typeface="Hanken Grotesk Medium"/>
              </a:defRPr>
            </a:lvl7pPr>
            <a:lvl8pPr indent="-317500" lvl="7" marL="3657600">
              <a:lnSpc>
                <a:spcPct val="100000"/>
              </a:lnSpc>
              <a:spcBef>
                <a:spcPts val="800"/>
              </a:spcBef>
              <a:spcAft>
                <a:spcPts val="0"/>
              </a:spcAft>
              <a:buClr>
                <a:schemeClr val="dk1"/>
              </a:buClr>
              <a:buSzPts val="1400"/>
              <a:buFont typeface="Helvetica Neue"/>
              <a:buChar char="•"/>
              <a:defRPr>
                <a:solidFill>
                  <a:schemeClr val="dk1"/>
                </a:solidFill>
                <a:latin typeface="Hanken Grotesk Medium"/>
                <a:ea typeface="Hanken Grotesk Medium"/>
                <a:cs typeface="Hanken Grotesk Medium"/>
                <a:sym typeface="Hanken Grotesk Medium"/>
              </a:defRPr>
            </a:lvl8pPr>
            <a:lvl9pPr indent="-317500" lvl="8" marL="4114800">
              <a:lnSpc>
                <a:spcPct val="100000"/>
              </a:lnSpc>
              <a:spcBef>
                <a:spcPts val="800"/>
              </a:spcBef>
              <a:spcAft>
                <a:spcPts val="800"/>
              </a:spcAft>
              <a:buClr>
                <a:schemeClr val="dk1"/>
              </a:buClr>
              <a:buSzPts val="1400"/>
              <a:buFont typeface="Helvetica Neue"/>
              <a:buChar char="•"/>
              <a:defRPr>
                <a:solidFill>
                  <a:schemeClr val="dk1"/>
                </a:solidFill>
                <a:latin typeface="Hanken Grotesk Medium"/>
                <a:ea typeface="Hanken Grotesk Medium"/>
                <a:cs typeface="Hanken Grotesk Medium"/>
                <a:sym typeface="Hanken Grotesk Medium"/>
              </a:defRPr>
            </a:lvl9pPr>
          </a:lstStyle>
          <a:p/>
        </p:txBody>
      </p:sp>
      <p:sp>
        <p:nvSpPr>
          <p:cNvPr id="203" name="Google Shape;203;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 id="2147483699" r:id="rId19"/>
    <p:sldLayoutId id="2147483700" r:id="rId20"/>
    <p:sldLayoutId id="2147483701" r:id="rId21"/>
    <p:sldLayoutId id="2147483702" r:id="rId22"/>
    <p:sldLayoutId id="2147483703" r:id="rId23"/>
    <p:sldLayoutId id="2147483704" r:id="rId24"/>
    <p:sldLayoutId id="2147483705"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E46962"/>
          </p15:clr>
        </p15:guide>
        <p15:guide id="2" orient="horz" pos="577">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1.xml"/><Relationship Id="rId3" Type="http://schemas.openxmlformats.org/officeDocument/2006/relationships/image" Target="../media/image5.jp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5.xml"/><Relationship Id="rId3"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6" name="Shape 326"/>
        <p:cNvGrpSpPr/>
        <p:nvPr/>
      </p:nvGrpSpPr>
      <p:grpSpPr>
        <a:xfrm>
          <a:off x="0" y="0"/>
          <a:ext cx="0" cy="0"/>
          <a:chOff x="0" y="0"/>
          <a:chExt cx="0" cy="0"/>
        </a:xfrm>
      </p:grpSpPr>
      <p:sp>
        <p:nvSpPr>
          <p:cNvPr id="327" name="Google Shape;327;p62"/>
          <p:cNvSpPr txBox="1"/>
          <p:nvPr>
            <p:ph type="title"/>
          </p:nvPr>
        </p:nvSpPr>
        <p:spPr>
          <a:xfrm>
            <a:off x="457200" y="270625"/>
            <a:ext cx="8229600" cy="34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1600">
                <a:solidFill>
                  <a:srgbClr val="FF794F"/>
                </a:solidFill>
                <a:latin typeface="Inter"/>
                <a:ea typeface="Inter"/>
                <a:cs typeface="Inter"/>
                <a:sym typeface="Inter"/>
              </a:rPr>
              <a:t>README</a:t>
            </a:r>
            <a:endParaRPr sz="1600">
              <a:solidFill>
                <a:srgbClr val="FF794F"/>
              </a:solidFill>
              <a:latin typeface="Inter"/>
              <a:ea typeface="Inter"/>
              <a:cs typeface="Inter"/>
              <a:sym typeface="Inter"/>
            </a:endParaRPr>
          </a:p>
        </p:txBody>
      </p:sp>
      <p:sp>
        <p:nvSpPr>
          <p:cNvPr id="328" name="Google Shape;328;p62"/>
          <p:cNvSpPr txBox="1"/>
          <p:nvPr>
            <p:ph idx="1" type="body"/>
          </p:nvPr>
        </p:nvSpPr>
        <p:spPr>
          <a:xfrm>
            <a:off x="457200" y="1145350"/>
            <a:ext cx="3348600" cy="92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Make a copy of this presentation in Google Slides.</a:t>
            </a:r>
            <a:endParaRPr sz="1000"/>
          </a:p>
          <a:p>
            <a:pPr indent="0" lvl="0" marL="0" rtl="0" algn="l">
              <a:spcBef>
                <a:spcPts val="1000"/>
              </a:spcBef>
              <a:spcAft>
                <a:spcPts val="1000"/>
              </a:spcAft>
              <a:buNone/>
            </a:pPr>
            <a:r>
              <a:rPr lang="en" sz="1000">
                <a:latin typeface="Arial"/>
                <a:ea typeface="Arial"/>
                <a:cs typeface="Arial"/>
                <a:sym typeface="Arial"/>
              </a:rPr>
              <a:t>⚠️</a:t>
            </a:r>
            <a:r>
              <a:rPr lang="en" sz="1000" u="sng"/>
              <a:t>This document will be deleted in 30 days.</a:t>
            </a:r>
            <a:endParaRPr sz="1000" u="sng"/>
          </a:p>
        </p:txBody>
      </p:sp>
      <p:pic>
        <p:nvPicPr>
          <p:cNvPr id="329" name="Google Shape;329;p62"/>
          <p:cNvPicPr preferRelativeResize="0"/>
          <p:nvPr/>
        </p:nvPicPr>
        <p:blipFill>
          <a:blip r:embed="rId3">
            <a:alphaModFix/>
          </a:blip>
          <a:stretch>
            <a:fillRect/>
          </a:stretch>
        </p:blipFill>
        <p:spPr>
          <a:xfrm>
            <a:off x="4100825" y="4499674"/>
            <a:ext cx="942351" cy="423774"/>
          </a:xfrm>
          <a:prstGeom prst="rect">
            <a:avLst/>
          </a:prstGeom>
          <a:noFill/>
          <a:ln>
            <a:noFill/>
          </a:ln>
          <a:effectLst>
            <a:outerShdw blurRad="114300" rotWithShape="0" algn="bl" dir="600000" dist="19050">
              <a:srgbClr val="000000">
                <a:alpha val="10000"/>
              </a:srgbClr>
            </a:outerShdw>
          </a:effectLst>
        </p:spPr>
      </p:pic>
      <p:sp>
        <p:nvSpPr>
          <p:cNvPr id="330" name="Google Shape;330;p62"/>
          <p:cNvSpPr txBox="1"/>
          <p:nvPr>
            <p:ph type="title"/>
          </p:nvPr>
        </p:nvSpPr>
        <p:spPr>
          <a:xfrm>
            <a:off x="457200" y="616200"/>
            <a:ext cx="8229600" cy="39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b="0" lang="en" sz="2400">
                <a:latin typeface="Inter SemiBold"/>
                <a:ea typeface="Inter SemiBold"/>
                <a:cs typeface="Inter SemiBold"/>
                <a:sym typeface="Inter SemiBold"/>
              </a:rPr>
              <a:t>How to use this presentation</a:t>
            </a:r>
            <a:endParaRPr b="0" sz="2400">
              <a:latin typeface="Inter SemiBold"/>
              <a:ea typeface="Inter SemiBold"/>
              <a:cs typeface="Inter SemiBold"/>
              <a:sym typeface="Inter SemiBold"/>
            </a:endParaRPr>
          </a:p>
        </p:txBody>
      </p:sp>
      <p:sp>
        <p:nvSpPr>
          <p:cNvPr id="331" name="Google Shape;331;p62"/>
          <p:cNvSpPr txBox="1"/>
          <p:nvPr>
            <p:ph idx="1" type="body"/>
          </p:nvPr>
        </p:nvSpPr>
        <p:spPr>
          <a:xfrm>
            <a:off x="5213575" y="1145350"/>
            <a:ext cx="3473400" cy="19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Customize and use it however you’d like</a:t>
            </a:r>
            <a:endParaRPr sz="1200"/>
          </a:p>
          <a:p>
            <a:pPr indent="0" lvl="0" marL="0" rtl="0" algn="l">
              <a:spcBef>
                <a:spcPts val="1000"/>
              </a:spcBef>
              <a:spcAft>
                <a:spcPts val="0"/>
              </a:spcAft>
              <a:buNone/>
            </a:pPr>
            <a:r>
              <a:rPr lang="en" sz="1000"/>
              <a:t>Once you make a copy, you will have full edit control, just like any other Google Slides presentation.</a:t>
            </a:r>
            <a:endParaRPr sz="1000"/>
          </a:p>
          <a:p>
            <a:pPr indent="0" lvl="0" marL="0" rtl="0" algn="l">
              <a:spcBef>
                <a:spcPts val="1000"/>
              </a:spcBef>
              <a:spcAft>
                <a:spcPts val="1000"/>
              </a:spcAft>
              <a:buNone/>
            </a:pPr>
            <a:r>
              <a:rPr lang="en" sz="1000"/>
              <a:t>You can also download the presentation as a PowerPoint and PDF, and more.</a:t>
            </a:r>
            <a:endParaRPr sz="1000"/>
          </a:p>
        </p:txBody>
      </p:sp>
      <p:pic>
        <p:nvPicPr>
          <p:cNvPr id="332" name="Google Shape;332;p62"/>
          <p:cNvPicPr preferRelativeResize="0"/>
          <p:nvPr/>
        </p:nvPicPr>
        <p:blipFill rotWithShape="1">
          <a:blip r:embed="rId4">
            <a:alphaModFix/>
          </a:blip>
          <a:srcRect b="57423" l="0" r="45734" t="0"/>
          <a:stretch/>
        </p:blipFill>
        <p:spPr>
          <a:xfrm>
            <a:off x="544850" y="2028425"/>
            <a:ext cx="4335293" cy="2281950"/>
          </a:xfrm>
          <a:prstGeom prst="rect">
            <a:avLst/>
          </a:prstGeom>
          <a:noFill/>
          <a:ln>
            <a:noFill/>
          </a:ln>
        </p:spPr>
      </p:pic>
      <p:pic>
        <p:nvPicPr>
          <p:cNvPr id="333" name="Google Shape;333;p62"/>
          <p:cNvPicPr preferRelativeResize="0"/>
          <p:nvPr/>
        </p:nvPicPr>
        <p:blipFill rotWithShape="1">
          <a:blip r:embed="rId5">
            <a:alphaModFix/>
          </a:blip>
          <a:srcRect b="7071" l="0" r="12755" t="0"/>
          <a:stretch/>
        </p:blipFill>
        <p:spPr>
          <a:xfrm>
            <a:off x="5296775" y="2478275"/>
            <a:ext cx="2958050" cy="18320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451" name="Shape 451"/>
        <p:cNvGrpSpPr/>
        <p:nvPr/>
      </p:nvGrpSpPr>
      <p:grpSpPr>
        <a:xfrm>
          <a:off x="0" y="0"/>
          <a:ext cx="0" cy="0"/>
          <a:chOff x="0" y="0"/>
          <a:chExt cx="0" cy="0"/>
        </a:xfrm>
      </p:grpSpPr>
      <p:pic>
        <p:nvPicPr>
          <p:cNvPr id="452" name="Google Shape;452;p71"/>
          <p:cNvPicPr preferRelativeResize="0"/>
          <p:nvPr/>
        </p:nvPicPr>
        <p:blipFill rotWithShape="1">
          <a:blip r:embed="rId3">
            <a:alphaModFix amt="28000"/>
          </a:blip>
          <a:srcRect b="5219" l="0" r="0" t="69370"/>
          <a:stretch/>
        </p:blipFill>
        <p:spPr>
          <a:xfrm>
            <a:off x="0" y="1135075"/>
            <a:ext cx="9144000" cy="3889377"/>
          </a:xfrm>
          <a:prstGeom prst="rect">
            <a:avLst/>
          </a:prstGeom>
          <a:noFill/>
          <a:ln>
            <a:noFill/>
          </a:ln>
        </p:spPr>
      </p:pic>
      <p:sp>
        <p:nvSpPr>
          <p:cNvPr descr="title" id="453" name="Google Shape;453;p71"/>
          <p:cNvSpPr txBox="1"/>
          <p:nvPr>
            <p:ph type="title"/>
          </p:nvPr>
        </p:nvSpPr>
        <p:spPr>
          <a:xfrm>
            <a:off x="457200" y="496300"/>
            <a:ext cx="7782900" cy="4194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a:t>Experimental Setup and Data Sets</a:t>
            </a:r>
            <a:endParaRPr/>
          </a:p>
        </p:txBody>
      </p:sp>
      <p:sp>
        <p:nvSpPr>
          <p:cNvPr id="454" name="Google Shape;454;p71"/>
          <p:cNvSpPr/>
          <p:nvPr/>
        </p:nvSpPr>
        <p:spPr>
          <a:xfrm>
            <a:off x="457275" y="1685125"/>
            <a:ext cx="1837200" cy="1837200"/>
          </a:xfrm>
          <a:prstGeom prst="ellipse">
            <a:avLst/>
          </a:prstGeom>
          <a:solidFill>
            <a:srgbClr val="F3F4F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71"/>
          <p:cNvSpPr/>
          <p:nvPr/>
        </p:nvSpPr>
        <p:spPr>
          <a:xfrm>
            <a:off x="2588038" y="1719625"/>
            <a:ext cx="1837200" cy="1837200"/>
          </a:xfrm>
          <a:prstGeom prst="ellipse">
            <a:avLst/>
          </a:prstGeom>
          <a:solidFill>
            <a:srgbClr val="F3F4F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71"/>
          <p:cNvSpPr/>
          <p:nvPr/>
        </p:nvSpPr>
        <p:spPr>
          <a:xfrm>
            <a:off x="4718800" y="1719625"/>
            <a:ext cx="1837200" cy="1837200"/>
          </a:xfrm>
          <a:prstGeom prst="ellipse">
            <a:avLst/>
          </a:prstGeom>
          <a:solidFill>
            <a:srgbClr val="F3F4F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71"/>
          <p:cNvSpPr/>
          <p:nvPr/>
        </p:nvSpPr>
        <p:spPr>
          <a:xfrm>
            <a:off x="6849563" y="1719625"/>
            <a:ext cx="1837200" cy="1837200"/>
          </a:xfrm>
          <a:prstGeom prst="ellipse">
            <a:avLst/>
          </a:prstGeom>
          <a:solidFill>
            <a:srgbClr val="F3F4F7">
              <a:alpha val="7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descr="value_0" id="458" name="Google Shape;458;p71"/>
          <p:cNvSpPr txBox="1"/>
          <p:nvPr/>
        </p:nvSpPr>
        <p:spPr>
          <a:xfrm>
            <a:off x="457225" y="2148625"/>
            <a:ext cx="1837200" cy="9102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1000"/>
              </a:spcAft>
              <a:buNone/>
            </a:pPr>
            <a:r>
              <a:rPr lang="en" sz="3000">
                <a:solidFill>
                  <a:schemeClr val="accent1"/>
                </a:solidFill>
                <a:latin typeface="Hanken Grotesk SemiBold"/>
                <a:ea typeface="Hanken Grotesk SemiBold"/>
                <a:cs typeface="Hanken Grotesk SemiBold"/>
                <a:sym typeface="Hanken Grotesk SemiBold"/>
              </a:rPr>
              <a:t>Omniglot, Mini ImageNet</a:t>
            </a:r>
            <a:endParaRPr sz="3000">
              <a:solidFill>
                <a:schemeClr val="accent1"/>
              </a:solidFill>
              <a:latin typeface="Hanken Grotesk SemiBold"/>
              <a:ea typeface="Hanken Grotesk SemiBold"/>
              <a:cs typeface="Hanken Grotesk SemiBold"/>
              <a:sym typeface="Hanken Grotesk SemiBold"/>
            </a:endParaRPr>
          </a:p>
        </p:txBody>
      </p:sp>
      <p:sp>
        <p:nvSpPr>
          <p:cNvPr descr="label_0" id="459" name="Google Shape;459;p71"/>
          <p:cNvSpPr txBox="1"/>
          <p:nvPr/>
        </p:nvSpPr>
        <p:spPr>
          <a:xfrm>
            <a:off x="582050" y="3631475"/>
            <a:ext cx="1712400" cy="453000"/>
          </a:xfrm>
          <a:prstGeom prst="rect">
            <a:avLst/>
          </a:prstGeom>
          <a:noFill/>
          <a:ln>
            <a:noFill/>
          </a:ln>
        </p:spPr>
        <p:txBody>
          <a:bodyPr anchorCtr="0" anchor="t" bIns="91425" lIns="0" spcFirstLastPara="1" rIns="0" wrap="square" tIns="91425">
            <a:noAutofit/>
          </a:bodyPr>
          <a:lstStyle/>
          <a:p>
            <a:pPr indent="0" lvl="0" marL="0" marR="0" rtl="0" algn="ctr">
              <a:lnSpc>
                <a:spcPct val="105000"/>
              </a:lnSpc>
              <a:spcBef>
                <a:spcPts val="0"/>
              </a:spcBef>
              <a:spcAft>
                <a:spcPts val="1000"/>
              </a:spcAft>
              <a:buNone/>
            </a:pPr>
            <a:r>
              <a:rPr lang="en" sz="1200">
                <a:solidFill>
                  <a:schemeClr val="dk1"/>
                </a:solidFill>
                <a:latin typeface="Hanken Grotesk"/>
                <a:ea typeface="Hanken Grotesk"/>
                <a:cs typeface="Hanken Grotesk"/>
                <a:sym typeface="Hanken Grotesk"/>
              </a:rPr>
              <a:t>Data Sets</a:t>
            </a:r>
            <a:endParaRPr sz="1200">
              <a:solidFill>
                <a:schemeClr val="dk1"/>
              </a:solidFill>
              <a:latin typeface="Hanken Grotesk"/>
              <a:ea typeface="Hanken Grotesk"/>
              <a:cs typeface="Hanken Grotesk"/>
              <a:sym typeface="Hanken Grotesk"/>
            </a:endParaRPr>
          </a:p>
        </p:txBody>
      </p:sp>
      <p:sp>
        <p:nvSpPr>
          <p:cNvPr descr="value_1" id="460" name="Google Shape;460;p71"/>
          <p:cNvSpPr txBox="1"/>
          <p:nvPr/>
        </p:nvSpPr>
        <p:spPr>
          <a:xfrm>
            <a:off x="2588050" y="2148625"/>
            <a:ext cx="1837200" cy="9102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1000"/>
              </a:spcAft>
              <a:buClr>
                <a:schemeClr val="dk1"/>
              </a:buClr>
              <a:buSzPts val="1100"/>
              <a:buFont typeface="Arial"/>
              <a:buNone/>
            </a:pPr>
            <a:r>
              <a:rPr lang="en" sz="1500">
                <a:solidFill>
                  <a:schemeClr val="accent1"/>
                </a:solidFill>
                <a:latin typeface="Hanken Grotesk SemiBold"/>
                <a:ea typeface="Hanken Grotesk SemiBold"/>
                <a:cs typeface="Hanken Grotesk SemiBold"/>
                <a:sym typeface="Hanken Grotesk SemiBold"/>
              </a:rPr>
              <a:t>1623 chars, 50 alphabets; 64 classes</a:t>
            </a:r>
            <a:endParaRPr sz="1500">
              <a:solidFill>
                <a:schemeClr val="accent1"/>
              </a:solidFill>
              <a:latin typeface="Hanken Grotesk SemiBold"/>
              <a:ea typeface="Hanken Grotesk SemiBold"/>
              <a:cs typeface="Hanken Grotesk SemiBold"/>
              <a:sym typeface="Hanken Grotesk SemiBold"/>
            </a:endParaRPr>
          </a:p>
        </p:txBody>
      </p:sp>
      <p:sp>
        <p:nvSpPr>
          <p:cNvPr descr="label_1" id="461" name="Google Shape;461;p71"/>
          <p:cNvSpPr txBox="1"/>
          <p:nvPr/>
        </p:nvSpPr>
        <p:spPr>
          <a:xfrm>
            <a:off x="2676717" y="3631475"/>
            <a:ext cx="1712400" cy="453000"/>
          </a:xfrm>
          <a:prstGeom prst="rect">
            <a:avLst/>
          </a:prstGeom>
          <a:noFill/>
          <a:ln>
            <a:noFill/>
          </a:ln>
        </p:spPr>
        <p:txBody>
          <a:bodyPr anchorCtr="0" anchor="t" bIns="91425" lIns="0" spcFirstLastPara="1" rIns="0" wrap="square" tIns="91425">
            <a:noAutofit/>
          </a:bodyPr>
          <a:lstStyle/>
          <a:p>
            <a:pPr indent="0" lvl="0" marL="0" marR="0" rtl="0" algn="ctr">
              <a:lnSpc>
                <a:spcPct val="105000"/>
              </a:lnSpc>
              <a:spcBef>
                <a:spcPts val="0"/>
              </a:spcBef>
              <a:spcAft>
                <a:spcPts val="1000"/>
              </a:spcAft>
              <a:buNone/>
            </a:pPr>
            <a:r>
              <a:rPr lang="en" sz="1200">
                <a:solidFill>
                  <a:schemeClr val="dk1"/>
                </a:solidFill>
                <a:latin typeface="Hanken Grotesk"/>
                <a:ea typeface="Hanken Grotesk"/>
                <a:cs typeface="Hanken Grotesk"/>
                <a:sym typeface="Hanken Grotesk"/>
              </a:rPr>
              <a:t>Training Classes</a:t>
            </a:r>
            <a:endParaRPr sz="1200">
              <a:solidFill>
                <a:schemeClr val="dk1"/>
              </a:solidFill>
              <a:latin typeface="Hanken Grotesk"/>
              <a:ea typeface="Hanken Grotesk"/>
              <a:cs typeface="Hanken Grotesk"/>
              <a:sym typeface="Hanken Grotesk"/>
            </a:endParaRPr>
          </a:p>
        </p:txBody>
      </p:sp>
      <p:sp>
        <p:nvSpPr>
          <p:cNvPr descr="value_2" id="462" name="Google Shape;462;p71"/>
          <p:cNvSpPr txBox="1"/>
          <p:nvPr/>
        </p:nvSpPr>
        <p:spPr>
          <a:xfrm>
            <a:off x="4718800" y="2148625"/>
            <a:ext cx="1837200" cy="9102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1000"/>
              </a:spcAft>
              <a:buClr>
                <a:schemeClr val="dk1"/>
              </a:buClr>
              <a:buSzPts val="1100"/>
              <a:buFont typeface="Arial"/>
              <a:buNone/>
            </a:pPr>
            <a:r>
              <a:rPr lang="en" sz="3000">
                <a:solidFill>
                  <a:schemeClr val="accent1"/>
                </a:solidFill>
                <a:latin typeface="Hanken Grotesk SemiBold"/>
                <a:ea typeface="Hanken Grotesk SemiBold"/>
                <a:cs typeface="Hanken Grotesk SemiBold"/>
                <a:sym typeface="Hanken Grotesk SemiBold"/>
              </a:rPr>
              <a:t>12 classes</a:t>
            </a:r>
            <a:endParaRPr sz="3000">
              <a:solidFill>
                <a:schemeClr val="accent1"/>
              </a:solidFill>
              <a:latin typeface="Hanken Grotesk SemiBold"/>
              <a:ea typeface="Hanken Grotesk SemiBold"/>
              <a:cs typeface="Hanken Grotesk SemiBold"/>
              <a:sym typeface="Hanken Grotesk SemiBold"/>
            </a:endParaRPr>
          </a:p>
        </p:txBody>
      </p:sp>
      <p:sp>
        <p:nvSpPr>
          <p:cNvPr descr="label_2" id="463" name="Google Shape;463;p71"/>
          <p:cNvSpPr txBox="1"/>
          <p:nvPr/>
        </p:nvSpPr>
        <p:spPr>
          <a:xfrm>
            <a:off x="4771383" y="3631475"/>
            <a:ext cx="1712400" cy="453000"/>
          </a:xfrm>
          <a:prstGeom prst="rect">
            <a:avLst/>
          </a:prstGeom>
          <a:noFill/>
          <a:ln>
            <a:noFill/>
          </a:ln>
        </p:spPr>
        <p:txBody>
          <a:bodyPr anchorCtr="0" anchor="t" bIns="91425" lIns="0" spcFirstLastPara="1" rIns="0" wrap="square" tIns="91425">
            <a:noAutofit/>
          </a:bodyPr>
          <a:lstStyle/>
          <a:p>
            <a:pPr indent="0" lvl="0" marL="0" marR="0" rtl="0" algn="ctr">
              <a:lnSpc>
                <a:spcPct val="105000"/>
              </a:lnSpc>
              <a:spcBef>
                <a:spcPts val="0"/>
              </a:spcBef>
              <a:spcAft>
                <a:spcPts val="1000"/>
              </a:spcAft>
              <a:buNone/>
            </a:pPr>
            <a:r>
              <a:rPr lang="en" sz="1200">
                <a:solidFill>
                  <a:schemeClr val="dk1"/>
                </a:solidFill>
                <a:latin typeface="Hanken Grotesk"/>
                <a:ea typeface="Hanken Grotesk"/>
                <a:cs typeface="Hanken Grotesk"/>
                <a:sym typeface="Hanken Grotesk"/>
              </a:rPr>
              <a:t>Validation Classes</a:t>
            </a:r>
            <a:endParaRPr sz="1200">
              <a:solidFill>
                <a:schemeClr val="dk1"/>
              </a:solidFill>
              <a:latin typeface="Hanken Grotesk"/>
              <a:ea typeface="Hanken Grotesk"/>
              <a:cs typeface="Hanken Grotesk"/>
              <a:sym typeface="Hanken Grotesk"/>
            </a:endParaRPr>
          </a:p>
        </p:txBody>
      </p:sp>
      <p:sp>
        <p:nvSpPr>
          <p:cNvPr descr="value_3" id="464" name="Google Shape;464;p71"/>
          <p:cNvSpPr txBox="1"/>
          <p:nvPr/>
        </p:nvSpPr>
        <p:spPr>
          <a:xfrm>
            <a:off x="6849525" y="2148625"/>
            <a:ext cx="1837200" cy="910200"/>
          </a:xfrm>
          <a:prstGeom prst="rect">
            <a:avLst/>
          </a:prstGeom>
          <a:noFill/>
          <a:ln>
            <a:noFill/>
          </a:ln>
        </p:spPr>
        <p:txBody>
          <a:bodyPr anchorCtr="0" anchor="ctr" bIns="91425" lIns="0" spcFirstLastPara="1" rIns="0" wrap="square" tIns="91425">
            <a:noAutofit/>
          </a:bodyPr>
          <a:lstStyle/>
          <a:p>
            <a:pPr indent="0" lvl="0" marL="0" rtl="0" algn="ctr">
              <a:lnSpc>
                <a:spcPct val="100000"/>
              </a:lnSpc>
              <a:spcBef>
                <a:spcPts val="0"/>
              </a:spcBef>
              <a:spcAft>
                <a:spcPts val="1000"/>
              </a:spcAft>
              <a:buClr>
                <a:schemeClr val="dk1"/>
              </a:buClr>
              <a:buSzPts val="1100"/>
              <a:buFont typeface="Arial"/>
              <a:buNone/>
            </a:pPr>
            <a:r>
              <a:rPr lang="en" sz="3000">
                <a:solidFill>
                  <a:schemeClr val="accent1"/>
                </a:solidFill>
                <a:latin typeface="Hanken Grotesk SemiBold"/>
                <a:ea typeface="Hanken Grotesk SemiBold"/>
                <a:cs typeface="Hanken Grotesk SemiBold"/>
                <a:sym typeface="Hanken Grotesk SemiBold"/>
              </a:rPr>
              <a:t>24 classes</a:t>
            </a:r>
            <a:endParaRPr sz="3000">
              <a:solidFill>
                <a:schemeClr val="accent1"/>
              </a:solidFill>
              <a:latin typeface="Hanken Grotesk SemiBold"/>
              <a:ea typeface="Hanken Grotesk SemiBold"/>
              <a:cs typeface="Hanken Grotesk SemiBold"/>
              <a:sym typeface="Hanken Grotesk SemiBold"/>
            </a:endParaRPr>
          </a:p>
        </p:txBody>
      </p:sp>
      <p:sp>
        <p:nvSpPr>
          <p:cNvPr descr="label_3" id="465" name="Google Shape;465;p71"/>
          <p:cNvSpPr txBox="1"/>
          <p:nvPr/>
        </p:nvSpPr>
        <p:spPr>
          <a:xfrm>
            <a:off x="6866050" y="3631475"/>
            <a:ext cx="1712400" cy="453000"/>
          </a:xfrm>
          <a:prstGeom prst="rect">
            <a:avLst/>
          </a:prstGeom>
          <a:noFill/>
          <a:ln>
            <a:noFill/>
          </a:ln>
        </p:spPr>
        <p:txBody>
          <a:bodyPr anchorCtr="0" anchor="t" bIns="91425" lIns="0" spcFirstLastPara="1" rIns="0" wrap="square" tIns="91425">
            <a:noAutofit/>
          </a:bodyPr>
          <a:lstStyle/>
          <a:p>
            <a:pPr indent="0" lvl="0" marL="0" marR="0" rtl="0" algn="ctr">
              <a:lnSpc>
                <a:spcPct val="105000"/>
              </a:lnSpc>
              <a:spcBef>
                <a:spcPts val="0"/>
              </a:spcBef>
              <a:spcAft>
                <a:spcPts val="1000"/>
              </a:spcAft>
              <a:buNone/>
            </a:pPr>
            <a:r>
              <a:rPr lang="en" sz="1200">
                <a:solidFill>
                  <a:schemeClr val="dk1"/>
                </a:solidFill>
                <a:latin typeface="Hanken Grotesk"/>
                <a:ea typeface="Hanken Grotesk"/>
                <a:cs typeface="Hanken Grotesk"/>
                <a:sym typeface="Hanken Grotesk"/>
              </a:rPr>
              <a:t>Testing Classes</a:t>
            </a:r>
            <a:endParaRPr sz="1200">
              <a:solidFill>
                <a:schemeClr val="dk1"/>
              </a:solidFill>
              <a:latin typeface="Hanken Grotesk"/>
              <a:ea typeface="Hanken Grotesk"/>
              <a:cs typeface="Hanken Grotesk"/>
              <a:sym typeface="Hanken Grotesk"/>
            </a:endParaRPr>
          </a:p>
        </p:txBody>
      </p:sp>
      <p:sp>
        <p:nvSpPr>
          <p:cNvPr id="466" name="Google Shape;466;p71"/>
          <p:cNvSpPr/>
          <p:nvPr/>
        </p:nvSpPr>
        <p:spPr>
          <a:xfrm>
            <a:off x="485750" y="414100"/>
            <a:ext cx="82200" cy="82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anken Grotesk Medium"/>
                <a:ea typeface="Hanken Grotesk Medium"/>
                <a:cs typeface="Hanken Grotesk Medium"/>
                <a:sym typeface="Hanken Grotesk Medium"/>
              </a:rPr>
              <a:t>      </a:t>
            </a:r>
            <a:endParaRPr>
              <a:latin typeface="Hanken Grotesk Medium"/>
              <a:ea typeface="Hanken Grotesk Medium"/>
              <a:cs typeface="Hanken Grotesk Medium"/>
              <a:sym typeface="Hanken Grotesk Medium"/>
            </a:endParaRPr>
          </a:p>
        </p:txBody>
      </p:sp>
      <p:sp>
        <p:nvSpPr>
          <p:cNvPr descr="chapter" id="467" name="Google Shape;467;p71"/>
          <p:cNvSpPr txBox="1"/>
          <p:nvPr/>
        </p:nvSpPr>
        <p:spPr>
          <a:xfrm>
            <a:off x="633975" y="292900"/>
            <a:ext cx="2467200" cy="324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800">
                <a:solidFill>
                  <a:schemeClr val="dk2"/>
                </a:solidFill>
                <a:latin typeface="Hanken Grotesk"/>
                <a:ea typeface="Hanken Grotesk"/>
                <a:cs typeface="Hanken Grotesk"/>
                <a:sym typeface="Hanken Grotesk"/>
              </a:rPr>
              <a:t>Experiment</a:t>
            </a:r>
            <a:endParaRPr sz="800">
              <a:solidFill>
                <a:schemeClr val="dk2"/>
              </a:solidFill>
              <a:latin typeface="Hanken Grotesk"/>
              <a:ea typeface="Hanken Grotesk"/>
              <a:cs typeface="Hanken Grotesk"/>
              <a:sym typeface="Hanken Grotes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71" name="Shape 471"/>
        <p:cNvGrpSpPr/>
        <p:nvPr/>
      </p:nvGrpSpPr>
      <p:grpSpPr>
        <a:xfrm>
          <a:off x="0" y="0"/>
          <a:ext cx="0" cy="0"/>
          <a:chOff x="0" y="0"/>
          <a:chExt cx="0" cy="0"/>
        </a:xfrm>
      </p:grpSpPr>
      <p:pic>
        <p:nvPicPr>
          <p:cNvPr id="472" name="Google Shape;472;p72"/>
          <p:cNvPicPr preferRelativeResize="0"/>
          <p:nvPr/>
        </p:nvPicPr>
        <p:blipFill rotWithShape="1">
          <a:blip r:embed="rId3">
            <a:alphaModFix amt="38000"/>
          </a:blip>
          <a:srcRect b="37358" l="0" r="0" t="37358"/>
          <a:stretch/>
        </p:blipFill>
        <p:spPr>
          <a:xfrm>
            <a:off x="0" y="75400"/>
            <a:ext cx="9143999" cy="4992701"/>
          </a:xfrm>
          <a:prstGeom prst="rect">
            <a:avLst/>
          </a:prstGeom>
          <a:noFill/>
          <a:ln>
            <a:noFill/>
          </a:ln>
        </p:spPr>
      </p:pic>
      <p:sp>
        <p:nvSpPr>
          <p:cNvPr descr="detail_0" id="473" name="Google Shape;473;p72"/>
          <p:cNvSpPr txBox="1"/>
          <p:nvPr>
            <p:ph idx="4294967295" type="body"/>
          </p:nvPr>
        </p:nvSpPr>
        <p:spPr>
          <a:xfrm>
            <a:off x="917050" y="3917950"/>
            <a:ext cx="5603400" cy="76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800"/>
              </a:spcAft>
              <a:buNone/>
            </a:pPr>
            <a:r>
              <a:rPr lang="en" sz="1000">
                <a:latin typeface="Hanken Grotesk"/>
                <a:ea typeface="Hanken Grotesk"/>
                <a:cs typeface="Hanken Grotesk"/>
                <a:sym typeface="Hanken Grotesk"/>
              </a:rPr>
              <a:t>MAML enables rapid adaptation to new tasks, minimizing the need for extensive data. This efficiency opens doors to various applications in sectors like healthcare, finance, and robotics, enhancing productivity and innovation.</a:t>
            </a:r>
            <a:endParaRPr sz="1000">
              <a:latin typeface="Hanken Grotesk"/>
              <a:ea typeface="Hanken Grotesk"/>
              <a:cs typeface="Hanken Grotesk"/>
              <a:sym typeface="Hanken Grotesk"/>
            </a:endParaRPr>
          </a:p>
        </p:txBody>
      </p:sp>
      <p:sp>
        <p:nvSpPr>
          <p:cNvPr descr="statement_0" id="474" name="Google Shape;474;p72"/>
          <p:cNvSpPr txBox="1"/>
          <p:nvPr/>
        </p:nvSpPr>
        <p:spPr>
          <a:xfrm>
            <a:off x="917050" y="915600"/>
            <a:ext cx="6853800" cy="3033900"/>
          </a:xfrm>
          <a:prstGeom prst="rect">
            <a:avLst/>
          </a:prstGeom>
          <a:noFill/>
          <a:ln>
            <a:noFill/>
          </a:ln>
        </p:spPr>
        <p:txBody>
          <a:bodyPr anchorCtr="0" anchor="b" bIns="91425" lIns="91425" spcFirstLastPara="1" rIns="91425" wrap="square" tIns="91425">
            <a:noAutofit/>
          </a:bodyPr>
          <a:lstStyle/>
          <a:p>
            <a:pPr indent="0" lvl="0" marL="0" rtl="0" algn="l">
              <a:lnSpc>
                <a:spcPct val="75000"/>
              </a:lnSpc>
              <a:spcBef>
                <a:spcPts val="0"/>
              </a:spcBef>
              <a:spcAft>
                <a:spcPts val="0"/>
              </a:spcAft>
              <a:buNone/>
            </a:pPr>
            <a:r>
              <a:rPr lang="en" sz="5000">
                <a:solidFill>
                  <a:schemeClr val="dk1"/>
                </a:solidFill>
                <a:latin typeface="Hanken Grotesk SemiBold"/>
                <a:ea typeface="Hanken Grotesk SemiBold"/>
                <a:cs typeface="Hanken Grotesk SemiBold"/>
                <a:sym typeface="Hanken Grotesk SemiBold"/>
              </a:rPr>
              <a:t>MAML facilitates rapid learning of new tasks.</a:t>
            </a:r>
            <a:endParaRPr sz="5000">
              <a:solidFill>
                <a:schemeClr val="accent1"/>
              </a:solidFill>
              <a:latin typeface="Hanken Grotesk SemiBold"/>
              <a:ea typeface="Hanken Grotesk SemiBold"/>
              <a:cs typeface="Hanken Grotesk SemiBold"/>
              <a:sym typeface="Hanken Grotesk SemiBold"/>
            </a:endParaRPr>
          </a:p>
        </p:txBody>
      </p:sp>
      <p:sp>
        <p:nvSpPr>
          <p:cNvPr id="475" name="Google Shape;475;p72"/>
          <p:cNvSpPr/>
          <p:nvPr/>
        </p:nvSpPr>
        <p:spPr>
          <a:xfrm>
            <a:off x="917050" y="420450"/>
            <a:ext cx="82200" cy="82200"/>
          </a:xfrm>
          <a:prstGeom prst="ellipse">
            <a:avLst/>
          </a:prstGeom>
          <a:solidFill>
            <a:srgbClr val="736CE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anken Grotesk Medium"/>
                <a:ea typeface="Hanken Grotesk Medium"/>
                <a:cs typeface="Hanken Grotesk Medium"/>
                <a:sym typeface="Hanken Grotesk Medium"/>
              </a:rPr>
              <a:t>      </a:t>
            </a:r>
            <a:endParaRPr>
              <a:latin typeface="Hanken Grotesk Medium"/>
              <a:ea typeface="Hanken Grotesk Medium"/>
              <a:cs typeface="Hanken Grotesk Medium"/>
              <a:sym typeface="Hanken Grotesk Medium"/>
            </a:endParaRPr>
          </a:p>
        </p:txBody>
      </p:sp>
      <p:sp>
        <p:nvSpPr>
          <p:cNvPr descr="chapter" id="476" name="Google Shape;476;p72"/>
          <p:cNvSpPr txBox="1"/>
          <p:nvPr/>
        </p:nvSpPr>
        <p:spPr>
          <a:xfrm>
            <a:off x="1077400" y="299250"/>
            <a:ext cx="2467200" cy="324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800">
                <a:solidFill>
                  <a:schemeClr val="dk1"/>
                </a:solidFill>
                <a:latin typeface="Hanken Grotesk"/>
                <a:ea typeface="Hanken Grotesk"/>
                <a:cs typeface="Hanken Grotesk"/>
                <a:sym typeface="Hanken Grotesk"/>
              </a:rPr>
              <a:t>Conclusion</a:t>
            </a:r>
            <a:endParaRPr sz="800">
              <a:solidFill>
                <a:schemeClr val="dk1"/>
              </a:solidFill>
              <a:latin typeface="Hanken Grotesk"/>
              <a:ea typeface="Hanken Grotesk"/>
              <a:cs typeface="Hanken Grotesk"/>
              <a:sym typeface="Hanken Grotesk"/>
            </a:endParaRPr>
          </a:p>
        </p:txBody>
      </p:sp>
      <p:grpSp>
        <p:nvGrpSpPr>
          <p:cNvPr id="477" name="Google Shape;477;p72"/>
          <p:cNvGrpSpPr/>
          <p:nvPr/>
        </p:nvGrpSpPr>
        <p:grpSpPr>
          <a:xfrm>
            <a:off x="6968200" y="111875"/>
            <a:ext cx="2057400" cy="1033200"/>
            <a:chOff x="6922975" y="1548525"/>
            <a:chExt cx="2057400" cy="1033200"/>
          </a:xfrm>
        </p:grpSpPr>
        <p:grpSp>
          <p:nvGrpSpPr>
            <p:cNvPr id="478" name="Google Shape;478;p72"/>
            <p:cNvGrpSpPr/>
            <p:nvPr/>
          </p:nvGrpSpPr>
          <p:grpSpPr>
            <a:xfrm>
              <a:off x="6922975" y="1548525"/>
              <a:ext cx="2057400" cy="1033200"/>
              <a:chOff x="6172200" y="152400"/>
              <a:chExt cx="2057400" cy="1033200"/>
            </a:xfrm>
          </p:grpSpPr>
          <p:sp>
            <p:nvSpPr>
              <p:cNvPr id="479" name="Google Shape;479;p72"/>
              <p:cNvSpPr/>
              <p:nvPr/>
            </p:nvSpPr>
            <p:spPr>
              <a:xfrm>
                <a:off x="6172200" y="152400"/>
                <a:ext cx="2057400" cy="1033200"/>
              </a:xfrm>
              <a:prstGeom prst="roundRect">
                <a:avLst>
                  <a:gd fmla="val 8292" name="adj"/>
                </a:avLst>
              </a:prstGeom>
              <a:solidFill>
                <a:srgbClr val="FFFFC1"/>
              </a:solidFill>
              <a:ln cap="flat" cmpd="sng" w="9525">
                <a:solidFill>
                  <a:srgbClr val="000000"/>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0" rtl="0" algn="l">
                  <a:spcBef>
                    <a:spcPts val="0"/>
                  </a:spcBef>
                  <a:spcAft>
                    <a:spcPts val="0"/>
                  </a:spcAft>
                  <a:buClr>
                    <a:srgbClr val="000000"/>
                  </a:buClr>
                  <a:buSzPts val="1100"/>
                  <a:buFont typeface="Arial"/>
                  <a:buNone/>
                </a:pPr>
                <a:r>
                  <a:t/>
                </a:r>
                <a:endParaRPr sz="900">
                  <a:latin typeface="Inter"/>
                  <a:ea typeface="Inter"/>
                  <a:cs typeface="Inter"/>
                  <a:sym typeface="Inter"/>
                </a:endParaRPr>
              </a:p>
            </p:txBody>
          </p:sp>
          <p:sp>
            <p:nvSpPr>
              <p:cNvPr id="480" name="Google Shape;480;p72"/>
              <p:cNvSpPr txBox="1"/>
              <p:nvPr/>
            </p:nvSpPr>
            <p:spPr>
              <a:xfrm>
                <a:off x="6467625" y="224325"/>
                <a:ext cx="15714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900">
                    <a:latin typeface="Inter"/>
                    <a:ea typeface="Inter"/>
                    <a:cs typeface="Inter"/>
                    <a:sym typeface="Inter"/>
                  </a:rPr>
                  <a:t>Plus tip:</a:t>
                </a:r>
                <a:endParaRPr b="1" sz="900">
                  <a:latin typeface="Inter"/>
                  <a:ea typeface="Inter"/>
                  <a:cs typeface="Inter"/>
                  <a:sym typeface="Inter"/>
                </a:endParaRPr>
              </a:p>
            </p:txBody>
          </p:sp>
        </p:grpSp>
        <p:sp>
          <p:nvSpPr>
            <p:cNvPr descr="plus_tip" id="481" name="Google Shape;481;p72"/>
            <p:cNvSpPr txBox="1"/>
            <p:nvPr/>
          </p:nvSpPr>
          <p:spPr>
            <a:xfrm>
              <a:off x="6922975" y="1784025"/>
              <a:ext cx="2057400" cy="7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Inter"/>
                  <a:ea typeface="Inter"/>
                  <a:cs typeface="Inter"/>
                  <a:sym typeface="Inter"/>
                </a:rPr>
                <a:t>Customize this slide by adding specific examples of MAML applications in your industry. Highlight how MAML's capability to quickly learn new tasks can address current challenges or improve operational efficiency.</a:t>
              </a:r>
              <a:endParaRPr sz="600">
                <a:latin typeface="Inter"/>
                <a:ea typeface="Inter"/>
                <a:cs typeface="Inter"/>
                <a:sym typeface="Inter"/>
              </a:endParaRPr>
            </a:p>
          </p:txBody>
        </p:sp>
        <p:pic>
          <p:nvPicPr>
            <p:cNvPr id="482" name="Google Shape;482;p72"/>
            <p:cNvPicPr preferRelativeResize="0"/>
            <p:nvPr/>
          </p:nvPicPr>
          <p:blipFill>
            <a:blip r:embed="rId4">
              <a:alphaModFix/>
            </a:blip>
            <a:stretch>
              <a:fillRect/>
            </a:stretch>
          </p:blipFill>
          <p:spPr>
            <a:xfrm>
              <a:off x="7016628" y="1652466"/>
              <a:ext cx="164591" cy="164591"/>
            </a:xfrm>
            <a:prstGeom prst="rect">
              <a:avLst/>
            </a:prstGeom>
            <a:noFill/>
            <a:ln>
              <a:noFill/>
            </a:ln>
          </p:spPr>
        </p:pic>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86" name="Shape 486"/>
        <p:cNvGrpSpPr/>
        <p:nvPr/>
      </p:nvGrpSpPr>
      <p:grpSpPr>
        <a:xfrm>
          <a:off x="0" y="0"/>
          <a:ext cx="0" cy="0"/>
          <a:chOff x="0" y="0"/>
          <a:chExt cx="0" cy="0"/>
        </a:xfrm>
      </p:grpSpPr>
      <p:sp>
        <p:nvSpPr>
          <p:cNvPr id="487" name="Google Shape;487;p73"/>
          <p:cNvSpPr txBox="1"/>
          <p:nvPr>
            <p:ph type="title"/>
          </p:nvPr>
        </p:nvSpPr>
        <p:spPr>
          <a:xfrm>
            <a:off x="3857913" y="2965850"/>
            <a:ext cx="4107000" cy="539700"/>
          </a:xfrm>
          <a:prstGeom prst="rect">
            <a:avLst/>
          </a:prstGeom>
        </p:spPr>
        <p:txBody>
          <a:bodyPr anchorCtr="0" anchor="t" bIns="91425" lIns="0" spcFirstLastPara="1" rIns="0" wrap="square" tIns="91425">
            <a:noAutofit/>
          </a:bodyPr>
          <a:lstStyle/>
          <a:p>
            <a:pPr indent="0" lvl="0" marL="0" rtl="0" algn="l">
              <a:lnSpc>
                <a:spcPct val="100000"/>
              </a:lnSpc>
              <a:spcBef>
                <a:spcPts val="0"/>
              </a:spcBef>
              <a:spcAft>
                <a:spcPts val="0"/>
              </a:spcAft>
              <a:buNone/>
            </a:pPr>
            <a:r>
              <a:rPr lang="en" sz="4100">
                <a:solidFill>
                  <a:schemeClr val="lt1"/>
                </a:solidFill>
              </a:rPr>
              <a:t>Thank you</a:t>
            </a:r>
            <a:r>
              <a:rPr lang="en" sz="4100">
                <a:solidFill>
                  <a:schemeClr val="accent1"/>
                </a:solidFill>
              </a:rPr>
              <a:t>.</a:t>
            </a:r>
            <a:endParaRPr sz="4100">
              <a:solidFill>
                <a:schemeClr val="accent1"/>
              </a:solidFill>
            </a:endParaRPr>
          </a:p>
        </p:txBody>
      </p:sp>
      <p:sp>
        <p:nvSpPr>
          <p:cNvPr id="488" name="Google Shape;488;p73"/>
          <p:cNvSpPr/>
          <p:nvPr/>
        </p:nvSpPr>
        <p:spPr>
          <a:xfrm>
            <a:off x="2696612" y="915600"/>
            <a:ext cx="1248600" cy="1248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pic>
        <p:nvPicPr>
          <p:cNvPr id="489" name="Google Shape;489;p73"/>
          <p:cNvPicPr preferRelativeResize="0"/>
          <p:nvPr>
            <p:ph idx="2" type="pic"/>
          </p:nvPr>
        </p:nvPicPr>
        <p:blipFill rotWithShape="1">
          <a:blip r:embed="rId3">
            <a:alphaModFix amt="81000"/>
          </a:blip>
          <a:srcRect b="16641" l="0" r="0" t="16634"/>
          <a:stretch/>
        </p:blipFill>
        <p:spPr>
          <a:xfrm>
            <a:off x="1179088" y="1092650"/>
            <a:ext cx="2378400" cy="1873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37" name="Shape 337"/>
        <p:cNvGrpSpPr/>
        <p:nvPr/>
      </p:nvGrpSpPr>
      <p:grpSpPr>
        <a:xfrm>
          <a:off x="0" y="0"/>
          <a:ext cx="0" cy="0"/>
          <a:chOff x="0" y="0"/>
          <a:chExt cx="0" cy="0"/>
        </a:xfrm>
      </p:grpSpPr>
      <p:sp>
        <p:nvSpPr>
          <p:cNvPr descr="presentation_title" id="338" name="Google Shape;338;p63"/>
          <p:cNvSpPr txBox="1"/>
          <p:nvPr>
            <p:ph type="ctrTitle"/>
          </p:nvPr>
        </p:nvSpPr>
        <p:spPr>
          <a:xfrm>
            <a:off x="914400" y="1309700"/>
            <a:ext cx="4566900" cy="3036300"/>
          </a:xfrm>
          <a:prstGeom prst="rect">
            <a:avLst/>
          </a:prstGeom>
        </p:spPr>
        <p:txBody>
          <a:bodyPr anchorCtr="0" anchor="b" bIns="0" lIns="91425" spcFirstLastPara="1" rIns="91425" wrap="square" tIns="91425">
            <a:noAutofit/>
          </a:bodyPr>
          <a:lstStyle/>
          <a:p>
            <a:pPr indent="0" lvl="0" marL="0" rtl="0" algn="l">
              <a:spcBef>
                <a:spcPts val="0"/>
              </a:spcBef>
              <a:spcAft>
                <a:spcPts val="0"/>
              </a:spcAft>
              <a:buNone/>
            </a:pPr>
            <a:r>
              <a:rPr lang="en" sz="3400"/>
              <a:t>Toward Efficient Learning: Model-Agnostic Meta-Learning for Fast Adaptation of Deep Networks</a:t>
            </a:r>
            <a:endParaRPr sz="3400"/>
          </a:p>
        </p:txBody>
      </p:sp>
      <p:sp>
        <p:nvSpPr>
          <p:cNvPr descr="date" id="339" name="Google Shape;339;p63"/>
          <p:cNvSpPr txBox="1"/>
          <p:nvPr>
            <p:ph idx="2" type="subTitle"/>
          </p:nvPr>
        </p:nvSpPr>
        <p:spPr>
          <a:xfrm>
            <a:off x="914400" y="797288"/>
            <a:ext cx="1727100" cy="4518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a:t>May 13, 2024</a:t>
            </a:r>
            <a:endParaRPr/>
          </a:p>
        </p:txBody>
      </p:sp>
      <p:sp>
        <p:nvSpPr>
          <p:cNvPr id="340" name="Google Shape;340;p63"/>
          <p:cNvSpPr/>
          <p:nvPr/>
        </p:nvSpPr>
        <p:spPr>
          <a:xfrm>
            <a:off x="7053979" y="559015"/>
            <a:ext cx="1423200" cy="1423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pic>
        <p:nvPicPr>
          <p:cNvPr id="341" name="Google Shape;341;p63"/>
          <p:cNvPicPr preferRelativeResize="0"/>
          <p:nvPr/>
        </p:nvPicPr>
        <p:blipFill rotWithShape="1">
          <a:blip r:embed="rId3">
            <a:alphaModFix amt="62000"/>
          </a:blip>
          <a:srcRect b="0" l="0" r="0" t="0"/>
          <a:stretch/>
        </p:blipFill>
        <p:spPr>
          <a:xfrm>
            <a:off x="5762650" y="797300"/>
            <a:ext cx="2365402" cy="354890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45" name="Shape 345"/>
        <p:cNvGrpSpPr/>
        <p:nvPr/>
      </p:nvGrpSpPr>
      <p:grpSpPr>
        <a:xfrm>
          <a:off x="0" y="0"/>
          <a:ext cx="0" cy="0"/>
          <a:chOff x="0" y="0"/>
          <a:chExt cx="0" cy="0"/>
        </a:xfrm>
      </p:grpSpPr>
      <p:sp>
        <p:nvSpPr>
          <p:cNvPr id="346" name="Google Shape;346;p64"/>
          <p:cNvSpPr txBox="1"/>
          <p:nvPr>
            <p:ph type="title"/>
          </p:nvPr>
        </p:nvSpPr>
        <p:spPr>
          <a:xfrm>
            <a:off x="457200" y="342900"/>
            <a:ext cx="7782900" cy="5727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sz="1800">
                <a:solidFill>
                  <a:schemeClr val="accent1"/>
                </a:solidFill>
              </a:rPr>
              <a:t>Agenda</a:t>
            </a:r>
            <a:endParaRPr sz="1800">
              <a:solidFill>
                <a:schemeClr val="accent1"/>
              </a:solidFill>
            </a:endParaRPr>
          </a:p>
        </p:txBody>
      </p:sp>
      <p:sp>
        <p:nvSpPr>
          <p:cNvPr descr="agenda_0" id="347" name="Google Shape;347;p64"/>
          <p:cNvSpPr txBox="1"/>
          <p:nvPr>
            <p:ph idx="4294967295" type="body"/>
          </p:nvPr>
        </p:nvSpPr>
        <p:spPr>
          <a:xfrm>
            <a:off x="457200" y="915600"/>
            <a:ext cx="4161900" cy="3662400"/>
          </a:xfrm>
          <a:prstGeom prst="rect">
            <a:avLst/>
          </a:prstGeom>
        </p:spPr>
        <p:txBody>
          <a:bodyPr anchorCtr="0" anchor="b" bIns="0" lIns="0" spcFirstLastPara="1" rIns="91425" wrap="square" tIns="91425">
            <a:noAutofit/>
          </a:bodyPr>
          <a:lstStyle/>
          <a:p>
            <a:pPr indent="-196850" lvl="0" marL="0" rtl="0" algn="l">
              <a:lnSpc>
                <a:spcPct val="150000"/>
              </a:lnSpc>
              <a:spcBef>
                <a:spcPts val="0"/>
              </a:spcBef>
              <a:spcAft>
                <a:spcPts val="0"/>
              </a:spcAft>
              <a:buClr>
                <a:schemeClr val="dk1"/>
              </a:buClr>
              <a:buSzPts val="1300"/>
              <a:buChar char="•"/>
            </a:pPr>
            <a:r>
              <a:rPr lang="en" sz="1300">
                <a:solidFill>
                  <a:schemeClr val="lt1"/>
                </a:solidFill>
              </a:rPr>
              <a:t>Introduction to Model-Agnostic Meta-Learning</a:t>
            </a:r>
            <a:endParaRPr sz="1300">
              <a:solidFill>
                <a:schemeClr val="lt1"/>
              </a:solidFill>
            </a:endParaRPr>
          </a:p>
          <a:p>
            <a:pPr indent="-196850" lvl="0" marL="0" rtl="0" algn="l">
              <a:lnSpc>
                <a:spcPct val="150000"/>
              </a:lnSpc>
              <a:spcBef>
                <a:spcPts val="0"/>
              </a:spcBef>
              <a:spcAft>
                <a:spcPts val="0"/>
              </a:spcAft>
              <a:buClr>
                <a:schemeClr val="dk1"/>
              </a:buClr>
              <a:buSzPts val="1300"/>
              <a:buChar char="•"/>
            </a:pPr>
            <a:r>
              <a:rPr lang="en" sz="1300">
                <a:solidFill>
                  <a:schemeClr val="lt1"/>
                </a:solidFill>
              </a:rPr>
              <a:t>Real-World Application Scenario</a:t>
            </a:r>
            <a:endParaRPr sz="1300">
              <a:solidFill>
                <a:schemeClr val="lt1"/>
              </a:solidFill>
            </a:endParaRPr>
          </a:p>
          <a:p>
            <a:pPr indent="-196850" lvl="0" marL="0" rtl="0" algn="l">
              <a:lnSpc>
                <a:spcPct val="150000"/>
              </a:lnSpc>
              <a:spcBef>
                <a:spcPts val="0"/>
              </a:spcBef>
              <a:spcAft>
                <a:spcPts val="0"/>
              </a:spcAft>
              <a:buClr>
                <a:schemeClr val="dk1"/>
              </a:buClr>
              <a:buSzPts val="1300"/>
              <a:buChar char="•"/>
            </a:pPr>
            <a:r>
              <a:rPr lang="en" sz="1300">
                <a:solidFill>
                  <a:schemeClr val="lt1"/>
                </a:solidFill>
              </a:rPr>
              <a:t>Human Learning vs. Machine Learning</a:t>
            </a:r>
            <a:endParaRPr sz="1300">
              <a:solidFill>
                <a:schemeClr val="lt1"/>
              </a:solidFill>
            </a:endParaRPr>
          </a:p>
          <a:p>
            <a:pPr indent="-196850" lvl="0" marL="0" rtl="0" algn="l">
              <a:lnSpc>
                <a:spcPct val="150000"/>
              </a:lnSpc>
              <a:spcBef>
                <a:spcPts val="0"/>
              </a:spcBef>
              <a:spcAft>
                <a:spcPts val="0"/>
              </a:spcAft>
              <a:buClr>
                <a:schemeClr val="dk1"/>
              </a:buClr>
              <a:buSzPts val="1300"/>
              <a:buChar char="•"/>
            </a:pPr>
            <a:r>
              <a:rPr lang="en" sz="1300">
                <a:solidFill>
                  <a:schemeClr val="lt1"/>
                </a:solidFill>
              </a:rPr>
              <a:t>Core Concepts of MAML</a:t>
            </a:r>
            <a:endParaRPr sz="1300">
              <a:solidFill>
                <a:schemeClr val="lt1"/>
              </a:solidFill>
            </a:endParaRPr>
          </a:p>
          <a:p>
            <a:pPr indent="-196850" lvl="0" marL="0" rtl="0" algn="l">
              <a:lnSpc>
                <a:spcPct val="150000"/>
              </a:lnSpc>
              <a:spcBef>
                <a:spcPts val="0"/>
              </a:spcBef>
              <a:spcAft>
                <a:spcPts val="0"/>
              </a:spcAft>
              <a:buClr>
                <a:schemeClr val="dk1"/>
              </a:buClr>
              <a:buSzPts val="1300"/>
              <a:buChar char="•"/>
            </a:pPr>
            <a:r>
              <a:rPr lang="en" sz="1300">
                <a:solidFill>
                  <a:schemeClr val="lt1"/>
                </a:solidFill>
              </a:rPr>
              <a:t>The MAML Algorithm Illustrated</a:t>
            </a:r>
            <a:endParaRPr sz="1300">
              <a:solidFill>
                <a:schemeClr val="lt1"/>
              </a:solidFill>
            </a:endParaRPr>
          </a:p>
          <a:p>
            <a:pPr indent="-196850" lvl="0" marL="0" rtl="0" algn="l">
              <a:lnSpc>
                <a:spcPct val="150000"/>
              </a:lnSpc>
              <a:spcBef>
                <a:spcPts val="0"/>
              </a:spcBef>
              <a:spcAft>
                <a:spcPts val="0"/>
              </a:spcAft>
              <a:buClr>
                <a:schemeClr val="dk1"/>
              </a:buClr>
              <a:buSzPts val="1300"/>
              <a:buChar char="•"/>
            </a:pPr>
            <a:r>
              <a:rPr lang="en" sz="1300">
                <a:solidFill>
                  <a:schemeClr val="lt1"/>
                </a:solidFill>
              </a:rPr>
              <a:t>Learning and Meta-Learning Phases</a:t>
            </a:r>
            <a:endParaRPr sz="1300">
              <a:solidFill>
                <a:schemeClr val="lt1"/>
              </a:solidFill>
            </a:endParaRPr>
          </a:p>
          <a:p>
            <a:pPr indent="-196850" lvl="0" marL="0" rtl="0" algn="l">
              <a:lnSpc>
                <a:spcPct val="150000"/>
              </a:lnSpc>
              <a:spcBef>
                <a:spcPts val="0"/>
              </a:spcBef>
              <a:spcAft>
                <a:spcPts val="0"/>
              </a:spcAft>
              <a:buClr>
                <a:schemeClr val="dk1"/>
              </a:buClr>
              <a:buSzPts val="1300"/>
              <a:buChar char="•"/>
            </a:pPr>
            <a:r>
              <a:rPr lang="en" sz="1300">
                <a:solidFill>
                  <a:schemeClr val="lt1"/>
                </a:solidFill>
              </a:rPr>
              <a:t>Experimental Setup and Data Sets</a:t>
            </a:r>
            <a:endParaRPr sz="1300">
              <a:solidFill>
                <a:schemeClr val="lt1"/>
              </a:solidFill>
            </a:endParaRPr>
          </a:p>
          <a:p>
            <a:pPr indent="-196850" lvl="0" marL="0" rtl="0" algn="l">
              <a:lnSpc>
                <a:spcPct val="150000"/>
              </a:lnSpc>
              <a:spcBef>
                <a:spcPts val="0"/>
              </a:spcBef>
              <a:spcAft>
                <a:spcPts val="0"/>
              </a:spcAft>
              <a:buClr>
                <a:schemeClr val="dk1"/>
              </a:buClr>
              <a:buSzPts val="1300"/>
              <a:buChar char="•"/>
            </a:pPr>
            <a:r>
              <a:rPr lang="en" sz="1300">
                <a:solidFill>
                  <a:schemeClr val="lt1"/>
                </a:solidFill>
              </a:rPr>
              <a:t>Conclusion and Future Applications</a:t>
            </a:r>
            <a:endParaRPr sz="13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descr="title" id="352" name="Google Shape;352;p65"/>
          <p:cNvSpPr txBox="1"/>
          <p:nvPr>
            <p:ph type="title"/>
          </p:nvPr>
        </p:nvSpPr>
        <p:spPr>
          <a:xfrm>
            <a:off x="457200" y="563800"/>
            <a:ext cx="7782900" cy="3519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a:t>Introduction to Model-Agnostic Meta-Learning</a:t>
            </a:r>
            <a:endParaRPr>
              <a:solidFill>
                <a:schemeClr val="dk1"/>
              </a:solidFill>
            </a:endParaRPr>
          </a:p>
        </p:txBody>
      </p:sp>
      <p:sp>
        <p:nvSpPr>
          <p:cNvPr descr="detail_0" id="353" name="Google Shape;353;p65"/>
          <p:cNvSpPr txBox="1"/>
          <p:nvPr>
            <p:ph idx="2" type="body"/>
          </p:nvPr>
        </p:nvSpPr>
        <p:spPr>
          <a:xfrm>
            <a:off x="457200" y="1368750"/>
            <a:ext cx="5709600" cy="2519700"/>
          </a:xfrm>
          <a:prstGeom prst="rect">
            <a:avLst/>
          </a:prstGeom>
        </p:spPr>
        <p:txBody>
          <a:bodyPr anchorCtr="0" anchor="ctr" bIns="91425" lIns="0" spcFirstLastPara="1" rIns="91425" wrap="square" tIns="91425">
            <a:noAutofit/>
          </a:bodyPr>
          <a:lstStyle/>
          <a:p>
            <a:pPr indent="0" lvl="0" marL="0" rtl="0" algn="l">
              <a:lnSpc>
                <a:spcPct val="190000"/>
              </a:lnSpc>
              <a:spcBef>
                <a:spcPts val="0"/>
              </a:spcBef>
              <a:spcAft>
                <a:spcPts val="2000"/>
              </a:spcAft>
              <a:buSzPts val="852"/>
              <a:buNone/>
            </a:pPr>
            <a:r>
              <a:rPr lang="en" sz="1704"/>
              <a:t>Model-Agnostic Meta-Learning (MAML) enables rapid adaptation to new tasks, mimicking human learning. It focuses on identifying easily adaptable model parameters and minimizing the data needed for task adaptation.</a:t>
            </a:r>
            <a:endParaRPr sz="1704"/>
          </a:p>
        </p:txBody>
      </p:sp>
      <p:sp>
        <p:nvSpPr>
          <p:cNvPr id="354" name="Google Shape;354;p65"/>
          <p:cNvSpPr/>
          <p:nvPr/>
        </p:nvSpPr>
        <p:spPr>
          <a:xfrm>
            <a:off x="0" y="5088450"/>
            <a:ext cx="9144000" cy="5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id="355" name="Google Shape;355;p65"/>
          <p:cNvSpPr/>
          <p:nvPr/>
        </p:nvSpPr>
        <p:spPr>
          <a:xfrm>
            <a:off x="485750" y="414100"/>
            <a:ext cx="82200" cy="82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anken Grotesk Medium"/>
                <a:ea typeface="Hanken Grotesk Medium"/>
                <a:cs typeface="Hanken Grotesk Medium"/>
                <a:sym typeface="Hanken Grotesk Medium"/>
              </a:rPr>
              <a:t>      </a:t>
            </a:r>
            <a:endParaRPr>
              <a:latin typeface="Hanken Grotesk Medium"/>
              <a:ea typeface="Hanken Grotesk Medium"/>
              <a:cs typeface="Hanken Grotesk Medium"/>
              <a:sym typeface="Hanken Grotesk Medium"/>
            </a:endParaRPr>
          </a:p>
        </p:txBody>
      </p:sp>
      <p:sp>
        <p:nvSpPr>
          <p:cNvPr descr="chapter" id="356" name="Google Shape;356;p65"/>
          <p:cNvSpPr txBox="1"/>
          <p:nvPr>
            <p:ph idx="1" type="subTitle"/>
          </p:nvPr>
        </p:nvSpPr>
        <p:spPr>
          <a:xfrm>
            <a:off x="625600" y="292900"/>
            <a:ext cx="2467200" cy="324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accent1"/>
                </a:solidFill>
                <a:latin typeface="Hanken Grotesk"/>
                <a:ea typeface="Hanken Grotesk"/>
                <a:cs typeface="Hanken Grotesk"/>
                <a:sym typeface="Hanken Grotesk"/>
              </a:rPr>
              <a:t>Overview</a:t>
            </a:r>
            <a:endParaRPr>
              <a:solidFill>
                <a:schemeClr val="accent1"/>
              </a:solidFill>
              <a:latin typeface="Hanken Grotesk"/>
              <a:ea typeface="Hanken Grotesk"/>
              <a:cs typeface="Hanken Grotesk"/>
              <a:sym typeface="Hanken Grotesk"/>
            </a:endParaRPr>
          </a:p>
        </p:txBody>
      </p:sp>
      <p:grpSp>
        <p:nvGrpSpPr>
          <p:cNvPr id="357" name="Google Shape;357;p65"/>
          <p:cNvGrpSpPr/>
          <p:nvPr/>
        </p:nvGrpSpPr>
        <p:grpSpPr>
          <a:xfrm>
            <a:off x="6968200" y="111875"/>
            <a:ext cx="2057400" cy="1033200"/>
            <a:chOff x="6922975" y="1548525"/>
            <a:chExt cx="2057400" cy="1033200"/>
          </a:xfrm>
        </p:grpSpPr>
        <p:grpSp>
          <p:nvGrpSpPr>
            <p:cNvPr id="358" name="Google Shape;358;p65"/>
            <p:cNvGrpSpPr/>
            <p:nvPr/>
          </p:nvGrpSpPr>
          <p:grpSpPr>
            <a:xfrm>
              <a:off x="6922975" y="1548525"/>
              <a:ext cx="2057400" cy="1033200"/>
              <a:chOff x="6172200" y="152400"/>
              <a:chExt cx="2057400" cy="1033200"/>
            </a:xfrm>
          </p:grpSpPr>
          <p:sp>
            <p:nvSpPr>
              <p:cNvPr id="359" name="Google Shape;359;p65"/>
              <p:cNvSpPr/>
              <p:nvPr/>
            </p:nvSpPr>
            <p:spPr>
              <a:xfrm>
                <a:off x="6172200" y="152400"/>
                <a:ext cx="2057400" cy="1033200"/>
              </a:xfrm>
              <a:prstGeom prst="roundRect">
                <a:avLst>
                  <a:gd fmla="val 8292" name="adj"/>
                </a:avLst>
              </a:prstGeom>
              <a:solidFill>
                <a:srgbClr val="FFFFC1"/>
              </a:solidFill>
              <a:ln cap="flat" cmpd="sng" w="9525">
                <a:solidFill>
                  <a:srgbClr val="000000"/>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0" rtl="0" algn="l">
                  <a:spcBef>
                    <a:spcPts val="0"/>
                  </a:spcBef>
                  <a:spcAft>
                    <a:spcPts val="0"/>
                  </a:spcAft>
                  <a:buClr>
                    <a:srgbClr val="000000"/>
                  </a:buClr>
                  <a:buSzPts val="1100"/>
                  <a:buFont typeface="Arial"/>
                  <a:buNone/>
                </a:pPr>
                <a:r>
                  <a:t/>
                </a:r>
                <a:endParaRPr sz="900">
                  <a:latin typeface="Inter"/>
                  <a:ea typeface="Inter"/>
                  <a:cs typeface="Inter"/>
                  <a:sym typeface="Inter"/>
                </a:endParaRPr>
              </a:p>
            </p:txBody>
          </p:sp>
          <p:sp>
            <p:nvSpPr>
              <p:cNvPr id="360" name="Google Shape;360;p65"/>
              <p:cNvSpPr txBox="1"/>
              <p:nvPr/>
            </p:nvSpPr>
            <p:spPr>
              <a:xfrm>
                <a:off x="6467625" y="224325"/>
                <a:ext cx="15714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900">
                    <a:latin typeface="Inter"/>
                    <a:ea typeface="Inter"/>
                    <a:cs typeface="Inter"/>
                    <a:sym typeface="Inter"/>
                  </a:rPr>
                  <a:t>Plus tip:</a:t>
                </a:r>
                <a:endParaRPr b="1" sz="900">
                  <a:latin typeface="Inter"/>
                  <a:ea typeface="Inter"/>
                  <a:cs typeface="Inter"/>
                  <a:sym typeface="Inter"/>
                </a:endParaRPr>
              </a:p>
            </p:txBody>
          </p:sp>
        </p:grpSp>
        <p:sp>
          <p:nvSpPr>
            <p:cNvPr descr="plus_tip" id="361" name="Google Shape;361;p65"/>
            <p:cNvSpPr txBox="1"/>
            <p:nvPr/>
          </p:nvSpPr>
          <p:spPr>
            <a:xfrm>
              <a:off x="6922975" y="1784025"/>
              <a:ext cx="2057400" cy="7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Inter"/>
                  <a:ea typeface="Inter"/>
                  <a:cs typeface="Inter"/>
                  <a:sym typeface="Inter"/>
                </a:rPr>
                <a:t>Consider incorporating visuals or diagrams to illustrate the concept of MAML for better understanding.</a:t>
              </a:r>
              <a:endParaRPr sz="800">
                <a:latin typeface="Inter"/>
                <a:ea typeface="Inter"/>
                <a:cs typeface="Inter"/>
                <a:sym typeface="Inter"/>
              </a:endParaRPr>
            </a:p>
          </p:txBody>
        </p:sp>
        <p:pic>
          <p:nvPicPr>
            <p:cNvPr id="362" name="Google Shape;362;p65"/>
            <p:cNvPicPr preferRelativeResize="0"/>
            <p:nvPr/>
          </p:nvPicPr>
          <p:blipFill>
            <a:blip r:embed="rId3">
              <a:alphaModFix/>
            </a:blip>
            <a:stretch>
              <a:fillRect/>
            </a:stretch>
          </p:blipFill>
          <p:spPr>
            <a:xfrm>
              <a:off x="7016628" y="1652466"/>
              <a:ext cx="164591" cy="164591"/>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descr="title" id="367" name="Google Shape;367;p66"/>
          <p:cNvSpPr txBox="1"/>
          <p:nvPr>
            <p:ph type="title"/>
          </p:nvPr>
        </p:nvSpPr>
        <p:spPr>
          <a:xfrm>
            <a:off x="457200" y="636775"/>
            <a:ext cx="4581000" cy="9270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3100"/>
              <a:t>Real-World Application Scenario</a:t>
            </a:r>
            <a:endParaRPr sz="3100"/>
          </a:p>
        </p:txBody>
      </p:sp>
      <p:sp>
        <p:nvSpPr>
          <p:cNvPr descr="detail_0" id="368" name="Google Shape;368;p66"/>
          <p:cNvSpPr txBox="1"/>
          <p:nvPr>
            <p:ph idx="2" type="body"/>
          </p:nvPr>
        </p:nvSpPr>
        <p:spPr>
          <a:xfrm>
            <a:off x="3020925" y="2952750"/>
            <a:ext cx="5655900" cy="20766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accent1"/>
              </a:buClr>
              <a:buSzPts val="1000"/>
              <a:buChar char="●"/>
            </a:pPr>
            <a:r>
              <a:rPr lang="en" sz="1000"/>
              <a:t>MAML is applied in image classification, where a model is trained to recognize categories like cat, duck, lion, and apple.</a:t>
            </a:r>
            <a:endParaRPr sz="1000"/>
          </a:p>
          <a:p>
            <a:pPr indent="-292100" lvl="0" marL="457200" rtl="0" algn="l">
              <a:lnSpc>
                <a:spcPct val="150000"/>
              </a:lnSpc>
              <a:spcBef>
                <a:spcPts val="0"/>
              </a:spcBef>
              <a:spcAft>
                <a:spcPts val="0"/>
              </a:spcAft>
              <a:buClr>
                <a:schemeClr val="accent1"/>
              </a:buClr>
              <a:buSzPts val="1000"/>
              <a:buChar char="●"/>
            </a:pPr>
            <a:r>
              <a:rPr lang="en" sz="1000"/>
              <a:t>In a scenario requiring new classes 'orange' and 'bike', MAML enables fast adaptation with minimal data.</a:t>
            </a:r>
            <a:endParaRPr sz="1000"/>
          </a:p>
          <a:p>
            <a:pPr indent="-292100" lvl="0" marL="457200" rtl="0" algn="l">
              <a:lnSpc>
                <a:spcPct val="150000"/>
              </a:lnSpc>
              <a:spcBef>
                <a:spcPts val="0"/>
              </a:spcBef>
              <a:spcAft>
                <a:spcPts val="0"/>
              </a:spcAft>
              <a:buClr>
                <a:schemeClr val="accent1"/>
              </a:buClr>
              <a:buSzPts val="1000"/>
              <a:buChar char="●"/>
            </a:pPr>
            <a:r>
              <a:rPr lang="en" sz="1000"/>
              <a:t>Traditional methods would necessitate labeling many new images for 'orange' and 'bike', making the process inefficient.</a:t>
            </a:r>
            <a:endParaRPr sz="1000"/>
          </a:p>
          <a:p>
            <a:pPr indent="-292100" lvl="0" marL="457200" rtl="0" algn="l">
              <a:lnSpc>
                <a:spcPct val="150000"/>
              </a:lnSpc>
              <a:spcBef>
                <a:spcPts val="0"/>
              </a:spcBef>
              <a:spcAft>
                <a:spcPts val="0"/>
              </a:spcAft>
              <a:buClr>
                <a:schemeClr val="accent1"/>
              </a:buClr>
              <a:buSzPts val="1000"/>
              <a:buChar char="●"/>
            </a:pPr>
            <a:r>
              <a:rPr lang="en" sz="1000"/>
              <a:t>MAML aims to tackle the challenge of rapid adaptation to new classes by utilizing existing data more efficiently.</a:t>
            </a:r>
            <a:endParaRPr sz="1000"/>
          </a:p>
        </p:txBody>
      </p:sp>
      <p:pic>
        <p:nvPicPr>
          <p:cNvPr id="369" name="Google Shape;369;p66"/>
          <p:cNvPicPr preferRelativeResize="0"/>
          <p:nvPr/>
        </p:nvPicPr>
        <p:blipFill rotWithShape="1">
          <a:blip r:embed="rId3">
            <a:alphaModFix amt="76000"/>
          </a:blip>
          <a:srcRect b="52975" l="42194" r="33702" t="30900"/>
          <a:stretch/>
        </p:blipFill>
        <p:spPr>
          <a:xfrm>
            <a:off x="457200" y="1647825"/>
            <a:ext cx="2360626" cy="1101727"/>
          </a:xfrm>
          <a:prstGeom prst="rect">
            <a:avLst/>
          </a:prstGeom>
          <a:noFill/>
          <a:ln>
            <a:noFill/>
          </a:ln>
        </p:spPr>
      </p:pic>
      <p:sp>
        <p:nvSpPr>
          <p:cNvPr id="370" name="Google Shape;370;p66"/>
          <p:cNvSpPr/>
          <p:nvPr/>
        </p:nvSpPr>
        <p:spPr>
          <a:xfrm>
            <a:off x="2817825" y="2749550"/>
            <a:ext cx="203100" cy="20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id="371" name="Google Shape;371;p66"/>
          <p:cNvSpPr/>
          <p:nvPr/>
        </p:nvSpPr>
        <p:spPr>
          <a:xfrm>
            <a:off x="485750" y="487075"/>
            <a:ext cx="82200" cy="82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anken Grotesk Medium"/>
                <a:ea typeface="Hanken Grotesk Medium"/>
                <a:cs typeface="Hanken Grotesk Medium"/>
                <a:sym typeface="Hanken Grotesk Medium"/>
              </a:rPr>
              <a:t>      </a:t>
            </a:r>
            <a:endParaRPr>
              <a:latin typeface="Hanken Grotesk Medium"/>
              <a:ea typeface="Hanken Grotesk Medium"/>
              <a:cs typeface="Hanken Grotesk Medium"/>
              <a:sym typeface="Hanken Grotesk Medium"/>
            </a:endParaRPr>
          </a:p>
        </p:txBody>
      </p:sp>
      <p:sp>
        <p:nvSpPr>
          <p:cNvPr descr="chapter" id="372" name="Google Shape;372;p66"/>
          <p:cNvSpPr txBox="1"/>
          <p:nvPr>
            <p:ph idx="1" type="subTitle"/>
          </p:nvPr>
        </p:nvSpPr>
        <p:spPr>
          <a:xfrm>
            <a:off x="625600" y="365875"/>
            <a:ext cx="2467200" cy="324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accent1"/>
                </a:solidFill>
                <a:latin typeface="Hanken Grotesk"/>
                <a:ea typeface="Hanken Grotesk"/>
                <a:cs typeface="Hanken Grotesk"/>
                <a:sym typeface="Hanken Grotesk"/>
              </a:rPr>
              <a:t>Application</a:t>
            </a:r>
            <a:endParaRPr>
              <a:solidFill>
                <a:schemeClr val="accent1"/>
              </a:solidFill>
              <a:latin typeface="Hanken Grotesk"/>
              <a:ea typeface="Hanken Grotesk"/>
              <a:cs typeface="Hanken Grotesk"/>
              <a:sym typeface="Hanken Grotes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76" name="Shape 376"/>
        <p:cNvGrpSpPr/>
        <p:nvPr/>
      </p:nvGrpSpPr>
      <p:grpSpPr>
        <a:xfrm>
          <a:off x="0" y="0"/>
          <a:ext cx="0" cy="0"/>
          <a:chOff x="0" y="0"/>
          <a:chExt cx="0" cy="0"/>
        </a:xfrm>
      </p:grpSpPr>
      <p:sp>
        <p:nvSpPr>
          <p:cNvPr id="377" name="Google Shape;377;p67"/>
          <p:cNvSpPr/>
          <p:nvPr/>
        </p:nvSpPr>
        <p:spPr>
          <a:xfrm>
            <a:off x="6396000" y="-6150"/>
            <a:ext cx="2754300" cy="51498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pic>
        <p:nvPicPr>
          <p:cNvPr id="378" name="Google Shape;378;p67"/>
          <p:cNvPicPr preferRelativeResize="0"/>
          <p:nvPr/>
        </p:nvPicPr>
        <p:blipFill rotWithShape="1">
          <a:blip r:embed="rId3">
            <a:alphaModFix amt="31000"/>
          </a:blip>
          <a:srcRect b="392" l="50464" r="-637" t="36372"/>
          <a:stretch/>
        </p:blipFill>
        <p:spPr>
          <a:xfrm>
            <a:off x="6389700" y="0"/>
            <a:ext cx="2754301" cy="5143501"/>
          </a:xfrm>
          <a:prstGeom prst="rect">
            <a:avLst/>
          </a:prstGeom>
          <a:noFill/>
          <a:ln>
            <a:noFill/>
          </a:ln>
        </p:spPr>
      </p:pic>
      <p:sp>
        <p:nvSpPr>
          <p:cNvPr descr="title" id="379" name="Google Shape;379;p67"/>
          <p:cNvSpPr txBox="1"/>
          <p:nvPr>
            <p:ph type="title"/>
          </p:nvPr>
        </p:nvSpPr>
        <p:spPr>
          <a:xfrm>
            <a:off x="457200" y="496300"/>
            <a:ext cx="7782900" cy="4194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a:t>Human Learning vs. Machine Learning</a:t>
            </a:r>
            <a:endParaRPr>
              <a:solidFill>
                <a:schemeClr val="dk1"/>
              </a:solidFill>
            </a:endParaRPr>
          </a:p>
        </p:txBody>
      </p:sp>
      <p:sp>
        <p:nvSpPr>
          <p:cNvPr descr="header_0" id="380" name="Google Shape;380;p67"/>
          <p:cNvSpPr txBox="1"/>
          <p:nvPr>
            <p:ph idx="4" type="subTitle"/>
          </p:nvPr>
        </p:nvSpPr>
        <p:spPr>
          <a:xfrm>
            <a:off x="457200" y="1154525"/>
            <a:ext cx="5480100" cy="249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100">
                <a:solidFill>
                  <a:schemeClr val="accent3"/>
                </a:solidFill>
              </a:rPr>
              <a:t>Human Learning</a:t>
            </a:r>
            <a:endParaRPr sz="1100">
              <a:solidFill>
                <a:schemeClr val="accent3"/>
              </a:solidFill>
            </a:endParaRPr>
          </a:p>
        </p:txBody>
      </p:sp>
      <p:sp>
        <p:nvSpPr>
          <p:cNvPr descr="header_1" id="381" name="Google Shape;381;p67"/>
          <p:cNvSpPr txBox="1"/>
          <p:nvPr>
            <p:ph idx="5" type="subTitle"/>
          </p:nvPr>
        </p:nvSpPr>
        <p:spPr>
          <a:xfrm>
            <a:off x="457200" y="3065101"/>
            <a:ext cx="5480100" cy="249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100">
                <a:solidFill>
                  <a:schemeClr val="accent3"/>
                </a:solidFill>
              </a:rPr>
              <a:t>Machine Learning</a:t>
            </a:r>
            <a:endParaRPr sz="1100">
              <a:solidFill>
                <a:schemeClr val="accent3"/>
              </a:solidFill>
            </a:endParaRPr>
          </a:p>
        </p:txBody>
      </p:sp>
      <p:sp>
        <p:nvSpPr>
          <p:cNvPr descr="detail_0" id="382" name="Google Shape;382;p67"/>
          <p:cNvSpPr txBox="1"/>
          <p:nvPr>
            <p:ph idx="1" type="body"/>
          </p:nvPr>
        </p:nvSpPr>
        <p:spPr>
          <a:xfrm>
            <a:off x="457200" y="1540061"/>
            <a:ext cx="5480100" cy="1298100"/>
          </a:xfrm>
          <a:prstGeom prst="rect">
            <a:avLst/>
          </a:prstGeom>
        </p:spPr>
        <p:txBody>
          <a:bodyPr anchorCtr="0" anchor="t" bIns="91425" lIns="91425" spcFirstLastPara="1" rIns="91425" wrap="square" tIns="91425">
            <a:noAutofit/>
          </a:bodyPr>
          <a:lstStyle/>
          <a:p>
            <a:pPr indent="-206375" lvl="0" marL="342900" rtl="0" algn="l">
              <a:lnSpc>
                <a:spcPct val="90000"/>
              </a:lnSpc>
              <a:spcBef>
                <a:spcPts val="0"/>
              </a:spcBef>
              <a:spcAft>
                <a:spcPts val="0"/>
              </a:spcAft>
              <a:buClr>
                <a:schemeClr val="accent1"/>
              </a:buClr>
              <a:buSzPts val="1000"/>
              <a:buChar char="•"/>
            </a:pPr>
            <a:r>
              <a:rPr lang="en" sz="1000">
                <a:latin typeface="Hanken Grotesk"/>
                <a:ea typeface="Hanken Grotesk"/>
                <a:cs typeface="Hanken Grotesk"/>
                <a:sym typeface="Hanken Grotesk"/>
              </a:rPr>
              <a:t>Humans can recognize objects from just a few examples, demonstrating the efficiency of human learning.</a:t>
            </a:r>
            <a:endParaRPr sz="1000">
              <a:latin typeface="Hanken Grotesk"/>
              <a:ea typeface="Hanken Grotesk"/>
              <a:cs typeface="Hanken Grotesk"/>
              <a:sym typeface="Hanken Grotesk"/>
            </a:endParaRPr>
          </a:p>
          <a:p>
            <a:pPr indent="-206375" lvl="0" marL="342900" rtl="0" algn="l">
              <a:lnSpc>
                <a:spcPct val="90000"/>
              </a:lnSpc>
              <a:spcBef>
                <a:spcPts val="1000"/>
              </a:spcBef>
              <a:spcAft>
                <a:spcPts val="0"/>
              </a:spcAft>
              <a:buClr>
                <a:schemeClr val="accent1"/>
              </a:buClr>
              <a:buSzPts val="1000"/>
              <a:buChar char="•"/>
            </a:pPr>
            <a:r>
              <a:rPr lang="en" sz="1000">
                <a:latin typeface="Hanken Grotesk"/>
                <a:ea typeface="Hanken Grotesk"/>
                <a:cs typeface="Hanken Grotesk"/>
                <a:sym typeface="Hanken Grotesk"/>
              </a:rPr>
              <a:t>Learning new skills after a few minutes of experience is a common human ability.</a:t>
            </a:r>
            <a:endParaRPr sz="1000">
              <a:latin typeface="Hanken Grotesk"/>
              <a:ea typeface="Hanken Grotesk"/>
              <a:cs typeface="Hanken Grotesk"/>
              <a:sym typeface="Hanken Grotesk"/>
            </a:endParaRPr>
          </a:p>
          <a:p>
            <a:pPr indent="-206375" lvl="0" marL="342900" rtl="0" algn="l">
              <a:lnSpc>
                <a:spcPct val="90000"/>
              </a:lnSpc>
              <a:spcBef>
                <a:spcPts val="1000"/>
              </a:spcBef>
              <a:spcAft>
                <a:spcPts val="1000"/>
              </a:spcAft>
              <a:buClr>
                <a:schemeClr val="accent1"/>
              </a:buClr>
              <a:buSzPts val="1000"/>
              <a:buChar char="•"/>
            </a:pPr>
            <a:r>
              <a:rPr lang="en" sz="1000">
                <a:latin typeface="Hanken Grotesk"/>
                <a:ea typeface="Hanken Grotesk"/>
                <a:cs typeface="Hanken Grotesk"/>
                <a:sym typeface="Hanken Grotesk"/>
              </a:rPr>
              <a:t>Human intelligence allows for quick adaptation to new tasks, requiring minimal data.</a:t>
            </a:r>
            <a:endParaRPr sz="1000">
              <a:latin typeface="Hanken Grotesk"/>
              <a:ea typeface="Hanken Grotesk"/>
              <a:cs typeface="Hanken Grotesk"/>
              <a:sym typeface="Hanken Grotesk"/>
            </a:endParaRPr>
          </a:p>
        </p:txBody>
      </p:sp>
      <p:sp>
        <p:nvSpPr>
          <p:cNvPr descr="detail_1" id="383" name="Google Shape;383;p67"/>
          <p:cNvSpPr txBox="1"/>
          <p:nvPr>
            <p:ph idx="1" type="body"/>
          </p:nvPr>
        </p:nvSpPr>
        <p:spPr>
          <a:xfrm>
            <a:off x="457200" y="3456594"/>
            <a:ext cx="5480100" cy="1298100"/>
          </a:xfrm>
          <a:prstGeom prst="rect">
            <a:avLst/>
          </a:prstGeom>
        </p:spPr>
        <p:txBody>
          <a:bodyPr anchorCtr="0" anchor="t" bIns="91425" lIns="91425" spcFirstLastPara="1" rIns="91425" wrap="square" tIns="91425">
            <a:noAutofit/>
          </a:bodyPr>
          <a:lstStyle/>
          <a:p>
            <a:pPr indent="-200025" lvl="0" marL="342900" rtl="0" algn="l">
              <a:lnSpc>
                <a:spcPct val="90000"/>
              </a:lnSpc>
              <a:spcBef>
                <a:spcPts val="0"/>
              </a:spcBef>
              <a:spcAft>
                <a:spcPts val="0"/>
              </a:spcAft>
              <a:buClr>
                <a:schemeClr val="accent1"/>
              </a:buClr>
              <a:buSzPts val="900"/>
              <a:buChar char="•"/>
            </a:pPr>
            <a:r>
              <a:rPr lang="en" sz="900">
                <a:latin typeface="Hanken Grotesk"/>
                <a:ea typeface="Hanken Grotesk"/>
                <a:cs typeface="Hanken Grotesk"/>
                <a:sym typeface="Hanken Grotesk"/>
              </a:rPr>
              <a:t>Traditional machine learning models require significantly more data points to learn new tasks.</a:t>
            </a:r>
            <a:endParaRPr sz="900">
              <a:latin typeface="Hanken Grotesk"/>
              <a:ea typeface="Hanken Grotesk"/>
              <a:cs typeface="Hanken Grotesk"/>
              <a:sym typeface="Hanken Grotesk"/>
            </a:endParaRPr>
          </a:p>
          <a:p>
            <a:pPr indent="-200025" lvl="0" marL="342900" rtl="0" algn="l">
              <a:lnSpc>
                <a:spcPct val="90000"/>
              </a:lnSpc>
              <a:spcBef>
                <a:spcPts val="1000"/>
              </a:spcBef>
              <a:spcAft>
                <a:spcPts val="0"/>
              </a:spcAft>
              <a:buClr>
                <a:schemeClr val="accent1"/>
              </a:buClr>
              <a:buSzPts val="900"/>
              <a:buChar char="•"/>
            </a:pPr>
            <a:r>
              <a:rPr lang="en" sz="900">
                <a:latin typeface="Hanken Grotesk"/>
                <a:ea typeface="Hanken Grotesk"/>
                <a:cs typeface="Hanken Grotesk"/>
                <a:sym typeface="Hanken Grotesk"/>
              </a:rPr>
              <a:t>Efficiency is lower compared to human learning, especially when tasks require adaptability to new data scenarios.</a:t>
            </a:r>
            <a:endParaRPr sz="900">
              <a:latin typeface="Hanken Grotesk"/>
              <a:ea typeface="Hanken Grotesk"/>
              <a:cs typeface="Hanken Grotesk"/>
              <a:sym typeface="Hanken Grotesk"/>
            </a:endParaRPr>
          </a:p>
          <a:p>
            <a:pPr indent="-200025" lvl="0" marL="342900" rtl="0" algn="l">
              <a:lnSpc>
                <a:spcPct val="90000"/>
              </a:lnSpc>
              <a:spcBef>
                <a:spcPts val="1000"/>
              </a:spcBef>
              <a:spcAft>
                <a:spcPts val="1000"/>
              </a:spcAft>
              <a:buClr>
                <a:schemeClr val="accent1"/>
              </a:buClr>
              <a:buSzPts val="900"/>
              <a:buChar char="•"/>
            </a:pPr>
            <a:r>
              <a:rPr lang="en" sz="900">
                <a:latin typeface="Hanken Grotesk"/>
                <a:ea typeface="Hanken Grotesk"/>
                <a:cs typeface="Hanken Grotesk"/>
                <a:sym typeface="Hanken Grotesk"/>
              </a:rPr>
              <a:t>Machine learning algorithms typically need extensive data sets for training, making them less efficient in scenarios with limited data.</a:t>
            </a:r>
            <a:endParaRPr sz="900">
              <a:latin typeface="Hanken Grotesk"/>
              <a:ea typeface="Hanken Grotesk"/>
              <a:cs typeface="Hanken Grotesk"/>
              <a:sym typeface="Hanken Grotesk"/>
            </a:endParaRPr>
          </a:p>
        </p:txBody>
      </p:sp>
      <p:sp>
        <p:nvSpPr>
          <p:cNvPr id="384" name="Google Shape;384;p67"/>
          <p:cNvSpPr/>
          <p:nvPr/>
        </p:nvSpPr>
        <p:spPr>
          <a:xfrm>
            <a:off x="485750" y="414100"/>
            <a:ext cx="82200" cy="82200"/>
          </a:xfrm>
          <a:prstGeom prst="ellipse">
            <a:avLst/>
          </a:prstGeom>
          <a:solidFill>
            <a:srgbClr val="736CE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anken Grotesk Medium"/>
                <a:ea typeface="Hanken Grotesk Medium"/>
                <a:cs typeface="Hanken Grotesk Medium"/>
                <a:sym typeface="Hanken Grotesk Medium"/>
              </a:rPr>
              <a:t>      </a:t>
            </a:r>
            <a:endParaRPr>
              <a:latin typeface="Hanken Grotesk Medium"/>
              <a:ea typeface="Hanken Grotesk Medium"/>
              <a:cs typeface="Hanken Grotesk Medium"/>
              <a:sym typeface="Hanken Grotesk Medium"/>
            </a:endParaRPr>
          </a:p>
        </p:txBody>
      </p:sp>
      <p:sp>
        <p:nvSpPr>
          <p:cNvPr descr="chapter" id="385" name="Google Shape;385;p67"/>
          <p:cNvSpPr txBox="1"/>
          <p:nvPr/>
        </p:nvSpPr>
        <p:spPr>
          <a:xfrm>
            <a:off x="633975" y="292900"/>
            <a:ext cx="2467200" cy="324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800">
                <a:solidFill>
                  <a:srgbClr val="736CED"/>
                </a:solidFill>
                <a:latin typeface="Hanken Grotesk"/>
                <a:ea typeface="Hanken Grotesk"/>
                <a:cs typeface="Hanken Grotesk"/>
                <a:sym typeface="Hanken Grotesk"/>
              </a:rPr>
              <a:t>Learning Comparison</a:t>
            </a:r>
            <a:endParaRPr sz="800">
              <a:solidFill>
                <a:srgbClr val="736CED"/>
              </a:solidFill>
              <a:latin typeface="Hanken Grotesk"/>
              <a:ea typeface="Hanken Grotesk"/>
              <a:cs typeface="Hanken Grotesk"/>
              <a:sym typeface="Hanken Grotesk"/>
            </a:endParaRPr>
          </a:p>
        </p:txBody>
      </p:sp>
      <p:grpSp>
        <p:nvGrpSpPr>
          <p:cNvPr id="386" name="Google Shape;386;p67"/>
          <p:cNvGrpSpPr/>
          <p:nvPr/>
        </p:nvGrpSpPr>
        <p:grpSpPr>
          <a:xfrm>
            <a:off x="6968200" y="111875"/>
            <a:ext cx="2057400" cy="1033200"/>
            <a:chOff x="6922975" y="1548525"/>
            <a:chExt cx="2057400" cy="1033200"/>
          </a:xfrm>
        </p:grpSpPr>
        <p:grpSp>
          <p:nvGrpSpPr>
            <p:cNvPr id="387" name="Google Shape;387;p67"/>
            <p:cNvGrpSpPr/>
            <p:nvPr/>
          </p:nvGrpSpPr>
          <p:grpSpPr>
            <a:xfrm>
              <a:off x="6922975" y="1548525"/>
              <a:ext cx="2057400" cy="1033200"/>
              <a:chOff x="6172200" y="152400"/>
              <a:chExt cx="2057400" cy="1033200"/>
            </a:xfrm>
          </p:grpSpPr>
          <p:sp>
            <p:nvSpPr>
              <p:cNvPr id="388" name="Google Shape;388;p67"/>
              <p:cNvSpPr/>
              <p:nvPr/>
            </p:nvSpPr>
            <p:spPr>
              <a:xfrm>
                <a:off x="6172200" y="152400"/>
                <a:ext cx="2057400" cy="1033200"/>
              </a:xfrm>
              <a:prstGeom prst="roundRect">
                <a:avLst>
                  <a:gd fmla="val 8292" name="adj"/>
                </a:avLst>
              </a:prstGeom>
              <a:solidFill>
                <a:srgbClr val="FFFFC1"/>
              </a:solidFill>
              <a:ln cap="flat" cmpd="sng" w="9525">
                <a:solidFill>
                  <a:srgbClr val="000000"/>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0" rtl="0" algn="l">
                  <a:spcBef>
                    <a:spcPts val="0"/>
                  </a:spcBef>
                  <a:spcAft>
                    <a:spcPts val="0"/>
                  </a:spcAft>
                  <a:buClr>
                    <a:srgbClr val="000000"/>
                  </a:buClr>
                  <a:buSzPts val="1100"/>
                  <a:buFont typeface="Arial"/>
                  <a:buNone/>
                </a:pPr>
                <a:r>
                  <a:t/>
                </a:r>
                <a:endParaRPr sz="900">
                  <a:latin typeface="Inter"/>
                  <a:ea typeface="Inter"/>
                  <a:cs typeface="Inter"/>
                  <a:sym typeface="Inter"/>
                </a:endParaRPr>
              </a:p>
            </p:txBody>
          </p:sp>
          <p:sp>
            <p:nvSpPr>
              <p:cNvPr id="389" name="Google Shape;389;p67"/>
              <p:cNvSpPr txBox="1"/>
              <p:nvPr/>
            </p:nvSpPr>
            <p:spPr>
              <a:xfrm>
                <a:off x="6467625" y="224325"/>
                <a:ext cx="15714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900">
                    <a:latin typeface="Inter"/>
                    <a:ea typeface="Inter"/>
                    <a:cs typeface="Inter"/>
                    <a:sym typeface="Inter"/>
                  </a:rPr>
                  <a:t>Plus tip:</a:t>
                </a:r>
                <a:endParaRPr b="1" sz="900">
                  <a:latin typeface="Inter"/>
                  <a:ea typeface="Inter"/>
                  <a:cs typeface="Inter"/>
                  <a:sym typeface="Inter"/>
                </a:endParaRPr>
              </a:p>
            </p:txBody>
          </p:sp>
        </p:grpSp>
        <p:sp>
          <p:nvSpPr>
            <p:cNvPr descr="plus_tip" id="390" name="Google Shape;390;p67"/>
            <p:cNvSpPr txBox="1"/>
            <p:nvPr/>
          </p:nvSpPr>
          <p:spPr>
            <a:xfrm>
              <a:off x="6922975" y="1784025"/>
              <a:ext cx="2057400" cy="7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latin typeface="Inter"/>
                  <a:ea typeface="Inter"/>
                  <a:cs typeface="Inter"/>
                  <a:sym typeface="Inter"/>
                </a:rPr>
                <a:t>Highlight the contrast between human learning and machine learning in terms of efficiency and adaptability to new tasks. Use examples to illustrate the difference.</a:t>
              </a:r>
              <a:endParaRPr sz="700">
                <a:latin typeface="Inter"/>
                <a:ea typeface="Inter"/>
                <a:cs typeface="Inter"/>
                <a:sym typeface="Inter"/>
              </a:endParaRPr>
            </a:p>
          </p:txBody>
        </p:sp>
        <p:pic>
          <p:nvPicPr>
            <p:cNvPr id="391" name="Google Shape;391;p67"/>
            <p:cNvPicPr preferRelativeResize="0"/>
            <p:nvPr/>
          </p:nvPicPr>
          <p:blipFill>
            <a:blip r:embed="rId4">
              <a:alphaModFix/>
            </a:blip>
            <a:stretch>
              <a:fillRect/>
            </a:stretch>
          </p:blipFill>
          <p:spPr>
            <a:xfrm>
              <a:off x="7016628" y="1652466"/>
              <a:ext cx="164591" cy="164591"/>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descr="title" id="396" name="Google Shape;396;p68"/>
          <p:cNvSpPr txBox="1"/>
          <p:nvPr>
            <p:ph type="title"/>
          </p:nvPr>
        </p:nvSpPr>
        <p:spPr>
          <a:xfrm>
            <a:off x="457200" y="496300"/>
            <a:ext cx="7782900" cy="4194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a:t>Core Concepts of MAML</a:t>
            </a:r>
            <a:endParaRPr>
              <a:solidFill>
                <a:schemeClr val="dk1"/>
              </a:solidFill>
            </a:endParaRPr>
          </a:p>
        </p:txBody>
      </p:sp>
      <p:sp>
        <p:nvSpPr>
          <p:cNvPr id="397" name="Google Shape;397;p68"/>
          <p:cNvSpPr/>
          <p:nvPr/>
        </p:nvSpPr>
        <p:spPr>
          <a:xfrm>
            <a:off x="7357426" y="791751"/>
            <a:ext cx="1365900" cy="13674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descr="header_0" id="398" name="Google Shape;398;p68"/>
          <p:cNvSpPr txBox="1"/>
          <p:nvPr>
            <p:ph idx="1" type="subTitle"/>
          </p:nvPr>
        </p:nvSpPr>
        <p:spPr>
          <a:xfrm>
            <a:off x="457200" y="1034650"/>
            <a:ext cx="5710200" cy="373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100">
                <a:solidFill>
                  <a:schemeClr val="accent1"/>
                </a:solidFill>
              </a:rPr>
              <a:t>Parameter Adaptation and Minimizing Data Needs</a:t>
            </a:r>
            <a:endParaRPr sz="1100">
              <a:solidFill>
                <a:schemeClr val="accent1"/>
              </a:solidFill>
            </a:endParaRPr>
          </a:p>
        </p:txBody>
      </p:sp>
      <p:sp>
        <p:nvSpPr>
          <p:cNvPr descr="detail_0" id="399" name="Google Shape;399;p68"/>
          <p:cNvSpPr txBox="1"/>
          <p:nvPr>
            <p:ph idx="2" type="body"/>
          </p:nvPr>
        </p:nvSpPr>
        <p:spPr>
          <a:xfrm>
            <a:off x="457200" y="1408450"/>
            <a:ext cx="5710200" cy="814200"/>
          </a:xfrm>
          <a:prstGeom prst="rect">
            <a:avLst/>
          </a:prstGeom>
        </p:spPr>
        <p:txBody>
          <a:bodyPr anchorCtr="0" anchor="t" bIns="91425" lIns="0" spcFirstLastPara="1" rIns="0" wrap="square" tIns="91425">
            <a:noAutofit/>
          </a:bodyPr>
          <a:lstStyle/>
          <a:p>
            <a:pPr indent="0" lvl="0" marL="0" rtl="0" algn="l">
              <a:lnSpc>
                <a:spcPct val="115000"/>
              </a:lnSpc>
              <a:spcBef>
                <a:spcPts val="0"/>
              </a:spcBef>
              <a:spcAft>
                <a:spcPts val="1000"/>
              </a:spcAft>
              <a:buNone/>
            </a:pPr>
            <a:r>
              <a:rPr lang="en" sz="1100">
                <a:latin typeface="Hanken Grotesk"/>
                <a:ea typeface="Hanken Grotesk"/>
                <a:cs typeface="Hanken Grotesk"/>
                <a:sym typeface="Hanken Grotesk"/>
              </a:rPr>
              <a:t>MAML focuses on identifying parameters that are easy to adapt for new tasks, aiming to minimize the need for extensive retraining with new data.</a:t>
            </a:r>
            <a:endParaRPr sz="1100">
              <a:latin typeface="Hanken Grotesk"/>
              <a:ea typeface="Hanken Grotesk"/>
              <a:cs typeface="Hanken Grotesk"/>
              <a:sym typeface="Hanken Grotesk"/>
            </a:endParaRPr>
          </a:p>
        </p:txBody>
      </p:sp>
      <p:sp>
        <p:nvSpPr>
          <p:cNvPr descr="header_1" id="400" name="Google Shape;400;p68"/>
          <p:cNvSpPr txBox="1"/>
          <p:nvPr>
            <p:ph idx="1" type="subTitle"/>
          </p:nvPr>
        </p:nvSpPr>
        <p:spPr>
          <a:xfrm>
            <a:off x="457200" y="2299339"/>
            <a:ext cx="5710200" cy="373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100">
                <a:solidFill>
                  <a:schemeClr val="accent1"/>
                </a:solidFill>
              </a:rPr>
              <a:t>Utilizing Minimal Gradient Updates</a:t>
            </a:r>
            <a:endParaRPr sz="1100">
              <a:solidFill>
                <a:schemeClr val="accent1"/>
              </a:solidFill>
            </a:endParaRPr>
          </a:p>
        </p:txBody>
      </p:sp>
      <p:sp>
        <p:nvSpPr>
          <p:cNvPr descr="detail_1" id="401" name="Google Shape;401;p68"/>
          <p:cNvSpPr txBox="1"/>
          <p:nvPr>
            <p:ph idx="2" type="body"/>
          </p:nvPr>
        </p:nvSpPr>
        <p:spPr>
          <a:xfrm>
            <a:off x="457200" y="2673138"/>
            <a:ext cx="5710200" cy="814200"/>
          </a:xfrm>
          <a:prstGeom prst="rect">
            <a:avLst/>
          </a:prstGeom>
        </p:spPr>
        <p:txBody>
          <a:bodyPr anchorCtr="0" anchor="t" bIns="91425" lIns="0" spcFirstLastPara="1" rIns="0" wrap="square" tIns="91425">
            <a:noAutofit/>
          </a:bodyPr>
          <a:lstStyle/>
          <a:p>
            <a:pPr indent="0" lvl="0" marL="0" rtl="0" algn="l">
              <a:lnSpc>
                <a:spcPct val="115000"/>
              </a:lnSpc>
              <a:spcBef>
                <a:spcPts val="0"/>
              </a:spcBef>
              <a:spcAft>
                <a:spcPts val="1000"/>
              </a:spcAft>
              <a:buNone/>
            </a:pPr>
            <a:r>
              <a:rPr lang="en" sz="1100">
                <a:latin typeface="Hanken Grotesk"/>
                <a:ea typeface="Hanken Grotesk"/>
                <a:cs typeface="Hanken Grotesk"/>
                <a:sym typeface="Hanken Grotesk"/>
              </a:rPr>
              <a:t>The algorithm emphasizes the use of a small number of gradient updates, or even a single update, to tailor the model to new tasks efficiently.</a:t>
            </a:r>
            <a:endParaRPr sz="1100">
              <a:latin typeface="Hanken Grotesk"/>
              <a:ea typeface="Hanken Grotesk"/>
              <a:cs typeface="Hanken Grotesk"/>
              <a:sym typeface="Hanken Grotesk"/>
            </a:endParaRPr>
          </a:p>
        </p:txBody>
      </p:sp>
      <p:sp>
        <p:nvSpPr>
          <p:cNvPr descr="header_2" id="402" name="Google Shape;402;p68"/>
          <p:cNvSpPr txBox="1"/>
          <p:nvPr>
            <p:ph idx="1" type="subTitle"/>
          </p:nvPr>
        </p:nvSpPr>
        <p:spPr>
          <a:xfrm>
            <a:off x="457200" y="3564029"/>
            <a:ext cx="5710200" cy="373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100">
                <a:solidFill>
                  <a:schemeClr val="accent1"/>
                </a:solidFill>
              </a:rPr>
              <a:t>Meta-Learning for Rapid Task Adaptation</a:t>
            </a:r>
            <a:endParaRPr sz="1100">
              <a:solidFill>
                <a:schemeClr val="accent1"/>
              </a:solidFill>
            </a:endParaRPr>
          </a:p>
        </p:txBody>
      </p:sp>
      <p:sp>
        <p:nvSpPr>
          <p:cNvPr descr="detail_2" id="403" name="Google Shape;403;p68"/>
          <p:cNvSpPr txBox="1"/>
          <p:nvPr>
            <p:ph idx="2" type="body"/>
          </p:nvPr>
        </p:nvSpPr>
        <p:spPr>
          <a:xfrm>
            <a:off x="457200" y="3937825"/>
            <a:ext cx="5710200" cy="814200"/>
          </a:xfrm>
          <a:prstGeom prst="rect">
            <a:avLst/>
          </a:prstGeom>
        </p:spPr>
        <p:txBody>
          <a:bodyPr anchorCtr="0" anchor="t" bIns="91425" lIns="0" spcFirstLastPara="1" rIns="0" wrap="square" tIns="91425">
            <a:noAutofit/>
          </a:bodyPr>
          <a:lstStyle/>
          <a:p>
            <a:pPr indent="0" lvl="0" marL="0" rtl="0" algn="l">
              <a:lnSpc>
                <a:spcPct val="115000"/>
              </a:lnSpc>
              <a:spcBef>
                <a:spcPts val="0"/>
              </a:spcBef>
              <a:spcAft>
                <a:spcPts val="1000"/>
              </a:spcAft>
              <a:buNone/>
            </a:pPr>
            <a:r>
              <a:rPr lang="en" sz="1100">
                <a:latin typeface="Hanken Grotesk"/>
                <a:ea typeface="Hanken Grotesk"/>
                <a:cs typeface="Hanken Grotesk"/>
                <a:sym typeface="Hanken Grotesk"/>
              </a:rPr>
              <a:t>A key aspect of MAML is the concept of 'meta-learning,' where the model learns how to learn new tasks quickly based on past experience.</a:t>
            </a:r>
            <a:endParaRPr sz="1100">
              <a:latin typeface="Hanken Grotesk"/>
              <a:ea typeface="Hanken Grotesk"/>
              <a:cs typeface="Hanken Grotesk"/>
              <a:sym typeface="Hanken Grotesk"/>
            </a:endParaRPr>
          </a:p>
        </p:txBody>
      </p:sp>
      <p:pic>
        <p:nvPicPr>
          <p:cNvPr id="404" name="Google Shape;404;p68"/>
          <p:cNvPicPr preferRelativeResize="0"/>
          <p:nvPr/>
        </p:nvPicPr>
        <p:blipFill rotWithShape="1">
          <a:blip r:embed="rId3">
            <a:alphaModFix amt="64000"/>
          </a:blip>
          <a:srcRect b="742" l="61033" r="0" t="61775"/>
          <a:stretch/>
        </p:blipFill>
        <p:spPr>
          <a:xfrm>
            <a:off x="6477000" y="1085475"/>
            <a:ext cx="1976448" cy="2852352"/>
          </a:xfrm>
          <a:prstGeom prst="rect">
            <a:avLst/>
          </a:prstGeom>
          <a:noFill/>
          <a:ln>
            <a:noFill/>
          </a:ln>
        </p:spPr>
      </p:pic>
      <p:sp>
        <p:nvSpPr>
          <p:cNvPr id="405" name="Google Shape;405;p68"/>
          <p:cNvSpPr/>
          <p:nvPr/>
        </p:nvSpPr>
        <p:spPr>
          <a:xfrm>
            <a:off x="485750" y="414100"/>
            <a:ext cx="82200" cy="82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Hanken Grotesk Medium"/>
                <a:ea typeface="Hanken Grotesk Medium"/>
                <a:cs typeface="Hanken Grotesk Medium"/>
                <a:sym typeface="Hanken Grotesk Medium"/>
              </a:rPr>
              <a:t>      </a:t>
            </a:r>
            <a:endParaRPr>
              <a:solidFill>
                <a:schemeClr val="dk2"/>
              </a:solidFill>
              <a:latin typeface="Hanken Grotesk Medium"/>
              <a:ea typeface="Hanken Grotesk Medium"/>
              <a:cs typeface="Hanken Grotesk Medium"/>
              <a:sym typeface="Hanken Grotesk Medium"/>
            </a:endParaRPr>
          </a:p>
        </p:txBody>
      </p:sp>
      <p:sp>
        <p:nvSpPr>
          <p:cNvPr descr="chapter" id="406" name="Google Shape;406;p68"/>
          <p:cNvSpPr txBox="1"/>
          <p:nvPr/>
        </p:nvSpPr>
        <p:spPr>
          <a:xfrm>
            <a:off x="633975" y="292900"/>
            <a:ext cx="2467200" cy="324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800">
                <a:solidFill>
                  <a:schemeClr val="dk2"/>
                </a:solidFill>
                <a:latin typeface="Hanken Grotesk"/>
                <a:ea typeface="Hanken Grotesk"/>
                <a:cs typeface="Hanken Grotesk"/>
                <a:sym typeface="Hanken Grotesk"/>
              </a:rPr>
              <a:t>MAML</a:t>
            </a:r>
            <a:endParaRPr sz="800">
              <a:solidFill>
                <a:schemeClr val="dk2"/>
              </a:solidFill>
              <a:latin typeface="Hanken Grotesk"/>
              <a:ea typeface="Hanken Grotesk"/>
              <a:cs typeface="Hanken Grotesk"/>
              <a:sym typeface="Hanken Grotesk"/>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descr="chapter" id="411" name="Google Shape;411;p69"/>
          <p:cNvSpPr txBox="1"/>
          <p:nvPr/>
        </p:nvSpPr>
        <p:spPr>
          <a:xfrm>
            <a:off x="633975" y="292900"/>
            <a:ext cx="2467200" cy="324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sz="800">
                <a:solidFill>
                  <a:srgbClr val="736CED"/>
                </a:solidFill>
                <a:latin typeface="Hanken Grotesk"/>
                <a:ea typeface="Hanken Grotesk"/>
                <a:cs typeface="Hanken Grotesk"/>
                <a:sym typeface="Hanken Grotesk"/>
              </a:rPr>
              <a:t>Algorithm</a:t>
            </a:r>
            <a:endParaRPr sz="800">
              <a:solidFill>
                <a:srgbClr val="736CED"/>
              </a:solidFill>
              <a:latin typeface="Hanken Grotesk"/>
              <a:ea typeface="Hanken Grotesk"/>
              <a:cs typeface="Hanken Grotesk"/>
              <a:sym typeface="Hanken Grotesk"/>
            </a:endParaRPr>
          </a:p>
        </p:txBody>
      </p:sp>
      <p:sp>
        <p:nvSpPr>
          <p:cNvPr id="412" name="Google Shape;412;p69"/>
          <p:cNvSpPr/>
          <p:nvPr/>
        </p:nvSpPr>
        <p:spPr>
          <a:xfrm>
            <a:off x="0" y="961227"/>
            <a:ext cx="9144000" cy="1535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pic>
        <p:nvPicPr>
          <p:cNvPr id="413" name="Google Shape;413;p69"/>
          <p:cNvPicPr preferRelativeResize="0"/>
          <p:nvPr/>
        </p:nvPicPr>
        <p:blipFill rotWithShape="1">
          <a:blip r:embed="rId3">
            <a:alphaModFix amt="50000"/>
          </a:blip>
          <a:srcRect b="50226" l="0" r="0" t="14913"/>
          <a:stretch/>
        </p:blipFill>
        <p:spPr>
          <a:xfrm>
            <a:off x="0" y="965176"/>
            <a:ext cx="9144003" cy="1535101"/>
          </a:xfrm>
          <a:prstGeom prst="rect">
            <a:avLst/>
          </a:prstGeom>
          <a:noFill/>
          <a:ln>
            <a:noFill/>
          </a:ln>
        </p:spPr>
      </p:pic>
      <p:sp>
        <p:nvSpPr>
          <p:cNvPr descr="title" id="414" name="Google Shape;414;p69"/>
          <p:cNvSpPr txBox="1"/>
          <p:nvPr>
            <p:ph type="title"/>
          </p:nvPr>
        </p:nvSpPr>
        <p:spPr>
          <a:xfrm>
            <a:off x="457200" y="496300"/>
            <a:ext cx="7782900" cy="419400"/>
          </a:xfrm>
          <a:prstGeom prst="rect">
            <a:avLst/>
          </a:prstGeom>
        </p:spPr>
        <p:txBody>
          <a:bodyPr anchorCtr="0" anchor="b" bIns="91425" lIns="0" spcFirstLastPara="1" rIns="0" wrap="square" tIns="91425">
            <a:noAutofit/>
          </a:bodyPr>
          <a:lstStyle/>
          <a:p>
            <a:pPr indent="0" lvl="0" marL="0" rtl="0" algn="l">
              <a:spcBef>
                <a:spcPts val="0"/>
              </a:spcBef>
              <a:spcAft>
                <a:spcPts val="0"/>
              </a:spcAft>
              <a:buNone/>
            </a:pPr>
            <a:r>
              <a:rPr lang="en" sz="1800">
                <a:solidFill>
                  <a:schemeClr val="dk1"/>
                </a:solidFill>
              </a:rPr>
              <a:t>The MAML Algorithm Illustrated</a:t>
            </a:r>
            <a:endParaRPr sz="1800">
              <a:solidFill>
                <a:schemeClr val="dk1"/>
              </a:solidFill>
            </a:endParaRPr>
          </a:p>
        </p:txBody>
      </p:sp>
      <p:sp>
        <p:nvSpPr>
          <p:cNvPr descr="detail_0" id="415" name="Google Shape;415;p69"/>
          <p:cNvSpPr txBox="1"/>
          <p:nvPr>
            <p:ph idx="2" type="body"/>
          </p:nvPr>
        </p:nvSpPr>
        <p:spPr>
          <a:xfrm>
            <a:off x="455175" y="3124275"/>
            <a:ext cx="1943400" cy="893100"/>
          </a:xfrm>
          <a:prstGeom prst="rect">
            <a:avLst/>
          </a:prstGeom>
        </p:spPr>
        <p:txBody>
          <a:bodyPr anchorCtr="0" anchor="t" bIns="91425" lIns="0" spcFirstLastPara="1" rIns="91425" wrap="square" tIns="91425">
            <a:noAutofit/>
          </a:bodyPr>
          <a:lstStyle/>
          <a:p>
            <a:pPr indent="0" lvl="0" marL="0" rtl="0" algn="l">
              <a:spcBef>
                <a:spcPts val="0"/>
              </a:spcBef>
              <a:spcAft>
                <a:spcPts val="2000"/>
              </a:spcAft>
              <a:buNone/>
            </a:pPr>
            <a:r>
              <a:rPr lang="en" sz="1000">
                <a:latin typeface="Hanken Grotesk"/>
                <a:ea typeface="Hanken Grotesk"/>
                <a:cs typeface="Hanken Grotesk"/>
                <a:sym typeface="Hanken Grotesk"/>
              </a:rPr>
              <a:t>Initial learning phase where the model is trained on multiple tasks with limited data for each task.</a:t>
            </a:r>
            <a:endParaRPr sz="1000">
              <a:latin typeface="Hanken Grotesk"/>
              <a:ea typeface="Hanken Grotesk"/>
              <a:cs typeface="Hanken Grotesk"/>
              <a:sym typeface="Hanken Grotesk"/>
            </a:endParaRPr>
          </a:p>
        </p:txBody>
      </p:sp>
      <p:sp>
        <p:nvSpPr>
          <p:cNvPr descr="detail_1" id="416" name="Google Shape;416;p69"/>
          <p:cNvSpPr txBox="1"/>
          <p:nvPr>
            <p:ph idx="4294967295" type="body"/>
          </p:nvPr>
        </p:nvSpPr>
        <p:spPr>
          <a:xfrm>
            <a:off x="2551921" y="3124275"/>
            <a:ext cx="1943400" cy="893100"/>
          </a:xfrm>
          <a:prstGeom prst="rect">
            <a:avLst/>
          </a:prstGeom>
        </p:spPr>
        <p:txBody>
          <a:bodyPr anchorCtr="0" anchor="t" bIns="91425" lIns="0" spcFirstLastPara="1" rIns="91425" wrap="square" tIns="91425">
            <a:noAutofit/>
          </a:bodyPr>
          <a:lstStyle/>
          <a:p>
            <a:pPr indent="0" lvl="0" marL="0" rtl="0" algn="l">
              <a:spcBef>
                <a:spcPts val="0"/>
              </a:spcBef>
              <a:spcAft>
                <a:spcPts val="800"/>
              </a:spcAft>
              <a:buNone/>
            </a:pPr>
            <a:r>
              <a:rPr lang="en" sz="900">
                <a:latin typeface="Hanken Grotesk"/>
                <a:ea typeface="Hanken Grotesk"/>
                <a:cs typeface="Hanken Grotesk"/>
                <a:sym typeface="Hanken Grotesk"/>
              </a:rPr>
              <a:t>Meta-learning phase to capture the essential features of the tasks and learn how to adapt quickly to new data.</a:t>
            </a:r>
            <a:endParaRPr sz="900">
              <a:latin typeface="Hanken Grotesk"/>
              <a:ea typeface="Hanken Grotesk"/>
              <a:cs typeface="Hanken Grotesk"/>
              <a:sym typeface="Hanken Grotesk"/>
            </a:endParaRPr>
          </a:p>
        </p:txBody>
      </p:sp>
      <p:sp>
        <p:nvSpPr>
          <p:cNvPr descr="detail_2" id="417" name="Google Shape;417;p69"/>
          <p:cNvSpPr txBox="1"/>
          <p:nvPr>
            <p:ph idx="4294967295" type="body"/>
          </p:nvPr>
        </p:nvSpPr>
        <p:spPr>
          <a:xfrm>
            <a:off x="4648668" y="3124275"/>
            <a:ext cx="1943400" cy="893100"/>
          </a:xfrm>
          <a:prstGeom prst="rect">
            <a:avLst/>
          </a:prstGeom>
        </p:spPr>
        <p:txBody>
          <a:bodyPr anchorCtr="0" anchor="t" bIns="91425" lIns="0" spcFirstLastPara="1" rIns="91425" wrap="square" tIns="91425">
            <a:noAutofit/>
          </a:bodyPr>
          <a:lstStyle/>
          <a:p>
            <a:pPr indent="0" lvl="0" marL="0" rtl="0" algn="l">
              <a:spcBef>
                <a:spcPts val="0"/>
              </a:spcBef>
              <a:spcAft>
                <a:spcPts val="800"/>
              </a:spcAft>
              <a:buNone/>
            </a:pPr>
            <a:r>
              <a:rPr lang="en" sz="1000">
                <a:latin typeface="Hanken Grotesk"/>
                <a:ea typeface="Hanken Grotesk"/>
                <a:cs typeface="Hanken Grotesk"/>
                <a:sym typeface="Hanken Grotesk"/>
              </a:rPr>
              <a:t>Gradient calculation for each task to determine the direction of parameter update for task optimization.</a:t>
            </a:r>
            <a:endParaRPr sz="1000">
              <a:latin typeface="Hanken Grotesk"/>
              <a:ea typeface="Hanken Grotesk"/>
              <a:cs typeface="Hanken Grotesk"/>
              <a:sym typeface="Hanken Grotesk"/>
            </a:endParaRPr>
          </a:p>
        </p:txBody>
      </p:sp>
      <p:sp>
        <p:nvSpPr>
          <p:cNvPr descr="header_0" id="418" name="Google Shape;418;p69"/>
          <p:cNvSpPr txBox="1"/>
          <p:nvPr>
            <p:ph idx="1" type="subTitle"/>
          </p:nvPr>
        </p:nvSpPr>
        <p:spPr>
          <a:xfrm>
            <a:off x="455175" y="2576475"/>
            <a:ext cx="1943400" cy="4995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0"/>
              </a:spcAft>
              <a:buNone/>
            </a:pPr>
            <a:r>
              <a:rPr b="1" lang="en" sz="1400">
                <a:solidFill>
                  <a:schemeClr val="dk1"/>
                </a:solidFill>
              </a:rPr>
              <a:t>Initial Training</a:t>
            </a:r>
            <a:endParaRPr b="1" sz="1400">
              <a:solidFill>
                <a:schemeClr val="dk1"/>
              </a:solidFill>
            </a:endParaRPr>
          </a:p>
        </p:txBody>
      </p:sp>
      <p:sp>
        <p:nvSpPr>
          <p:cNvPr descr="header_1" id="419" name="Google Shape;419;p69"/>
          <p:cNvSpPr txBox="1"/>
          <p:nvPr>
            <p:ph idx="4294967295" type="subTitle"/>
          </p:nvPr>
        </p:nvSpPr>
        <p:spPr>
          <a:xfrm>
            <a:off x="2551921" y="2576475"/>
            <a:ext cx="1943400" cy="4995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800"/>
              </a:spcAft>
              <a:buClr>
                <a:schemeClr val="dk1"/>
              </a:buClr>
              <a:buSzPts val="1100"/>
              <a:buFont typeface="Arial"/>
              <a:buNone/>
            </a:pPr>
            <a:r>
              <a:rPr b="1" lang="en"/>
              <a:t>Meta-Learning</a:t>
            </a:r>
            <a:endParaRPr b="1"/>
          </a:p>
        </p:txBody>
      </p:sp>
      <p:sp>
        <p:nvSpPr>
          <p:cNvPr descr="header_2" id="420" name="Google Shape;420;p69"/>
          <p:cNvSpPr txBox="1"/>
          <p:nvPr>
            <p:ph idx="4294967295" type="subTitle"/>
          </p:nvPr>
        </p:nvSpPr>
        <p:spPr>
          <a:xfrm>
            <a:off x="4648667" y="2576475"/>
            <a:ext cx="1943400" cy="4995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800"/>
              </a:spcAft>
              <a:buNone/>
            </a:pPr>
            <a:r>
              <a:rPr b="1" lang="en"/>
              <a:t>Gradient Calculation</a:t>
            </a:r>
            <a:endParaRPr b="1"/>
          </a:p>
        </p:txBody>
      </p:sp>
      <p:sp>
        <p:nvSpPr>
          <p:cNvPr descr="detail_3" id="421" name="Google Shape;421;p69"/>
          <p:cNvSpPr txBox="1"/>
          <p:nvPr>
            <p:ph idx="4294967295" type="body"/>
          </p:nvPr>
        </p:nvSpPr>
        <p:spPr>
          <a:xfrm>
            <a:off x="6745431" y="3124275"/>
            <a:ext cx="1943400" cy="893100"/>
          </a:xfrm>
          <a:prstGeom prst="rect">
            <a:avLst/>
          </a:prstGeom>
        </p:spPr>
        <p:txBody>
          <a:bodyPr anchorCtr="0" anchor="t" bIns="91425" lIns="0" spcFirstLastPara="1" rIns="91425" wrap="square" tIns="91425">
            <a:noAutofit/>
          </a:bodyPr>
          <a:lstStyle/>
          <a:p>
            <a:pPr indent="0" lvl="0" marL="0" rtl="0" algn="l">
              <a:spcBef>
                <a:spcPts val="0"/>
              </a:spcBef>
              <a:spcAft>
                <a:spcPts val="800"/>
              </a:spcAft>
              <a:buNone/>
            </a:pPr>
            <a:r>
              <a:rPr lang="en" sz="1000">
                <a:latin typeface="Hanken Grotesk"/>
                <a:ea typeface="Hanken Grotesk"/>
                <a:cs typeface="Hanken Grotesk"/>
                <a:sym typeface="Hanken Grotesk"/>
              </a:rPr>
              <a:t>Parameter update step guided by the calculated gradients to improve task performance and achieve adaptation.</a:t>
            </a:r>
            <a:endParaRPr sz="1000">
              <a:latin typeface="Hanken Grotesk"/>
              <a:ea typeface="Hanken Grotesk"/>
              <a:cs typeface="Hanken Grotesk"/>
              <a:sym typeface="Hanken Grotesk"/>
            </a:endParaRPr>
          </a:p>
        </p:txBody>
      </p:sp>
      <p:sp>
        <p:nvSpPr>
          <p:cNvPr descr="header_3" id="422" name="Google Shape;422;p69"/>
          <p:cNvSpPr txBox="1"/>
          <p:nvPr>
            <p:ph idx="4294967295" type="subTitle"/>
          </p:nvPr>
        </p:nvSpPr>
        <p:spPr>
          <a:xfrm>
            <a:off x="6745430" y="2576475"/>
            <a:ext cx="1943400" cy="499500"/>
          </a:xfrm>
          <a:prstGeom prst="rect">
            <a:avLst/>
          </a:prstGeom>
        </p:spPr>
        <p:txBody>
          <a:bodyPr anchorCtr="0" anchor="b" bIns="0" lIns="0" spcFirstLastPara="1" rIns="91425" wrap="square" tIns="0">
            <a:noAutofit/>
          </a:bodyPr>
          <a:lstStyle/>
          <a:p>
            <a:pPr indent="0" lvl="0" marL="0" rtl="0" algn="l">
              <a:lnSpc>
                <a:spcPct val="100000"/>
              </a:lnSpc>
              <a:spcBef>
                <a:spcPts val="0"/>
              </a:spcBef>
              <a:spcAft>
                <a:spcPts val="800"/>
              </a:spcAft>
              <a:buNone/>
            </a:pPr>
            <a:r>
              <a:rPr b="1" lang="en"/>
              <a:t>Parameter Update</a:t>
            </a:r>
            <a:endParaRPr b="1"/>
          </a:p>
        </p:txBody>
      </p:sp>
      <p:cxnSp>
        <p:nvCxnSpPr>
          <p:cNvPr id="423" name="Google Shape;423;p69"/>
          <p:cNvCxnSpPr/>
          <p:nvPr/>
        </p:nvCxnSpPr>
        <p:spPr>
          <a:xfrm>
            <a:off x="-30800" y="2495500"/>
            <a:ext cx="9193500" cy="0"/>
          </a:xfrm>
          <a:prstGeom prst="straightConnector1">
            <a:avLst/>
          </a:prstGeom>
          <a:noFill/>
          <a:ln cap="flat" cmpd="sng" w="28575">
            <a:solidFill>
              <a:schemeClr val="accent2"/>
            </a:solidFill>
            <a:prstDash val="solid"/>
            <a:round/>
            <a:headEnd len="med" w="med" type="none"/>
            <a:tailEnd len="med" w="med" type="none"/>
          </a:ln>
        </p:spPr>
      </p:cxnSp>
      <p:sp>
        <p:nvSpPr>
          <p:cNvPr id="424" name="Google Shape;424;p69"/>
          <p:cNvSpPr/>
          <p:nvPr/>
        </p:nvSpPr>
        <p:spPr>
          <a:xfrm>
            <a:off x="455175" y="2369200"/>
            <a:ext cx="252600" cy="252600"/>
          </a:xfrm>
          <a:prstGeom prst="ellipse">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id="425" name="Google Shape;425;p69"/>
          <p:cNvSpPr/>
          <p:nvPr/>
        </p:nvSpPr>
        <p:spPr>
          <a:xfrm>
            <a:off x="2551925" y="2369200"/>
            <a:ext cx="252600" cy="252600"/>
          </a:xfrm>
          <a:prstGeom prst="ellipse">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id="426" name="Google Shape;426;p69"/>
          <p:cNvSpPr/>
          <p:nvPr/>
        </p:nvSpPr>
        <p:spPr>
          <a:xfrm>
            <a:off x="4648675" y="2369200"/>
            <a:ext cx="252600" cy="252600"/>
          </a:xfrm>
          <a:prstGeom prst="ellipse">
            <a:avLst/>
          </a:prstGeom>
          <a:solidFill>
            <a:schemeClr val="accent2"/>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id="427" name="Google Shape;427;p69"/>
          <p:cNvSpPr/>
          <p:nvPr/>
        </p:nvSpPr>
        <p:spPr>
          <a:xfrm>
            <a:off x="6745425" y="2369200"/>
            <a:ext cx="252600" cy="252600"/>
          </a:xfrm>
          <a:prstGeom prst="ellipse">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Medium"/>
              <a:ea typeface="Hanken Grotesk Medium"/>
              <a:cs typeface="Hanken Grotesk Medium"/>
              <a:sym typeface="Hanken Grotesk Medium"/>
            </a:endParaRPr>
          </a:p>
        </p:txBody>
      </p:sp>
      <p:sp>
        <p:nvSpPr>
          <p:cNvPr descr="deliverable_0" id="428" name="Google Shape;428;p69"/>
          <p:cNvSpPr txBox="1"/>
          <p:nvPr>
            <p:ph idx="2" type="body"/>
          </p:nvPr>
        </p:nvSpPr>
        <p:spPr>
          <a:xfrm>
            <a:off x="455175" y="4093550"/>
            <a:ext cx="1943400" cy="7611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sz="700">
                <a:latin typeface="Hanken Grotesk"/>
                <a:ea typeface="Hanken Grotesk"/>
                <a:cs typeface="Hanken Grotesk"/>
                <a:sym typeface="Hanken Grotesk"/>
              </a:rPr>
              <a:t>Trained model on initial tasks</a:t>
            </a:r>
            <a:endParaRPr sz="700">
              <a:latin typeface="Hanken Grotesk"/>
              <a:ea typeface="Hanken Grotesk"/>
              <a:cs typeface="Hanken Grotesk"/>
              <a:sym typeface="Hanken Grotesk"/>
            </a:endParaRPr>
          </a:p>
          <a:p>
            <a:pPr indent="0" lvl="0" marL="0" rtl="0" algn="l">
              <a:spcBef>
                <a:spcPts val="0"/>
              </a:spcBef>
              <a:spcAft>
                <a:spcPts val="0"/>
              </a:spcAft>
              <a:buNone/>
            </a:pPr>
            <a:r>
              <a:rPr lang="en" sz="700">
                <a:latin typeface="Hanken Grotesk"/>
                <a:ea typeface="Hanken Grotesk"/>
                <a:cs typeface="Hanken Grotesk"/>
                <a:sym typeface="Hanken Grotesk"/>
              </a:rPr>
              <a:t>Limited data utilization</a:t>
            </a:r>
            <a:endParaRPr sz="700">
              <a:latin typeface="Hanken Grotesk"/>
              <a:ea typeface="Hanken Grotesk"/>
              <a:cs typeface="Hanken Grotesk"/>
              <a:sym typeface="Hanken Grotesk"/>
            </a:endParaRPr>
          </a:p>
          <a:p>
            <a:pPr indent="0" lvl="0" marL="0" rtl="0" algn="l">
              <a:spcBef>
                <a:spcPts val="0"/>
              </a:spcBef>
              <a:spcAft>
                <a:spcPts val="0"/>
              </a:spcAft>
              <a:buNone/>
            </a:pPr>
            <a:r>
              <a:rPr lang="en" sz="700">
                <a:latin typeface="Hanken Grotesk"/>
                <a:ea typeface="Hanken Grotesk"/>
                <a:cs typeface="Hanken Grotesk"/>
                <a:sym typeface="Hanken Grotesk"/>
              </a:rPr>
              <a:t>Basic task understanding</a:t>
            </a:r>
            <a:endParaRPr sz="700">
              <a:latin typeface="Hanken Grotesk"/>
              <a:ea typeface="Hanken Grotesk"/>
              <a:cs typeface="Hanken Grotesk"/>
              <a:sym typeface="Hanken Grotesk"/>
            </a:endParaRPr>
          </a:p>
        </p:txBody>
      </p:sp>
      <p:sp>
        <p:nvSpPr>
          <p:cNvPr descr="deliverable_1" id="429" name="Google Shape;429;p69"/>
          <p:cNvSpPr txBox="1"/>
          <p:nvPr>
            <p:ph idx="4294967295" type="body"/>
          </p:nvPr>
        </p:nvSpPr>
        <p:spPr>
          <a:xfrm>
            <a:off x="2551920" y="4093550"/>
            <a:ext cx="1943400" cy="761100"/>
          </a:xfrm>
          <a:prstGeom prst="rect">
            <a:avLst/>
          </a:prstGeom>
        </p:spPr>
        <p:txBody>
          <a:bodyPr anchorCtr="0" anchor="t" bIns="91425" lIns="0" spcFirstLastPara="1" rIns="91425" wrap="square" tIns="91425">
            <a:noAutofit/>
          </a:bodyPr>
          <a:lstStyle/>
          <a:p>
            <a:pPr indent="0" lvl="0" marL="0" marR="0" rtl="0" algn="l">
              <a:lnSpc>
                <a:spcPct val="100000"/>
              </a:lnSpc>
              <a:spcBef>
                <a:spcPts val="0"/>
              </a:spcBef>
              <a:spcAft>
                <a:spcPts val="0"/>
              </a:spcAft>
              <a:buNone/>
            </a:pPr>
            <a:r>
              <a:rPr lang="en" sz="600">
                <a:latin typeface="Hanken Grotesk"/>
                <a:ea typeface="Hanken Grotesk"/>
                <a:cs typeface="Hanken Grotesk"/>
                <a:sym typeface="Hanken Grotesk"/>
              </a:rPr>
              <a:t>Parameter identification for fast adaptation</a:t>
            </a:r>
            <a:endParaRPr sz="600">
              <a:latin typeface="Hanken Grotesk"/>
              <a:ea typeface="Hanken Grotesk"/>
              <a:cs typeface="Hanken Grotesk"/>
              <a:sym typeface="Hanken Grotesk"/>
            </a:endParaRPr>
          </a:p>
          <a:p>
            <a:pPr indent="0" lvl="0" marL="0" marR="0" rtl="0" algn="l">
              <a:lnSpc>
                <a:spcPct val="100000"/>
              </a:lnSpc>
              <a:spcBef>
                <a:spcPts val="0"/>
              </a:spcBef>
              <a:spcAft>
                <a:spcPts val="0"/>
              </a:spcAft>
              <a:buNone/>
            </a:pPr>
            <a:r>
              <a:rPr lang="en" sz="600">
                <a:latin typeface="Hanken Grotesk"/>
                <a:ea typeface="Hanken Grotesk"/>
                <a:cs typeface="Hanken Grotesk"/>
                <a:sym typeface="Hanken Grotesk"/>
              </a:rPr>
              <a:t>Core task feature extraction</a:t>
            </a:r>
            <a:endParaRPr sz="600">
              <a:latin typeface="Hanken Grotesk"/>
              <a:ea typeface="Hanken Grotesk"/>
              <a:cs typeface="Hanken Grotesk"/>
              <a:sym typeface="Hanken Grotesk"/>
            </a:endParaRPr>
          </a:p>
          <a:p>
            <a:pPr indent="0" lvl="0" marL="0" marR="0" rtl="0" algn="l">
              <a:lnSpc>
                <a:spcPct val="100000"/>
              </a:lnSpc>
              <a:spcBef>
                <a:spcPts val="0"/>
              </a:spcBef>
              <a:spcAft>
                <a:spcPts val="0"/>
              </a:spcAft>
              <a:buNone/>
            </a:pPr>
            <a:r>
              <a:rPr lang="en" sz="600">
                <a:latin typeface="Hanken Grotesk"/>
                <a:ea typeface="Hanken Grotesk"/>
                <a:cs typeface="Hanken Grotesk"/>
                <a:sym typeface="Hanken Grotesk"/>
              </a:rPr>
              <a:t>Meta-optimization for quick task learning</a:t>
            </a:r>
            <a:endParaRPr sz="600">
              <a:latin typeface="Hanken Grotesk"/>
              <a:ea typeface="Hanken Grotesk"/>
              <a:cs typeface="Hanken Grotesk"/>
              <a:sym typeface="Hanken Grotesk"/>
            </a:endParaRPr>
          </a:p>
        </p:txBody>
      </p:sp>
      <p:sp>
        <p:nvSpPr>
          <p:cNvPr descr="deliverable_2" id="430" name="Google Shape;430;p69"/>
          <p:cNvSpPr txBox="1"/>
          <p:nvPr>
            <p:ph idx="4294967295" type="body"/>
          </p:nvPr>
        </p:nvSpPr>
        <p:spPr>
          <a:xfrm>
            <a:off x="4648665" y="4093550"/>
            <a:ext cx="1943400" cy="761100"/>
          </a:xfrm>
          <a:prstGeom prst="rect">
            <a:avLst/>
          </a:prstGeom>
        </p:spPr>
        <p:txBody>
          <a:bodyPr anchorCtr="0" anchor="t" bIns="91425" lIns="0" spcFirstLastPara="1" rIns="91425" wrap="square" tIns="91425">
            <a:noAutofit/>
          </a:bodyPr>
          <a:lstStyle/>
          <a:p>
            <a:pPr indent="0" lvl="0" marL="0" marR="0" rtl="0" algn="l">
              <a:lnSpc>
                <a:spcPct val="100000"/>
              </a:lnSpc>
              <a:spcBef>
                <a:spcPts val="0"/>
              </a:spcBef>
              <a:spcAft>
                <a:spcPts val="0"/>
              </a:spcAft>
              <a:buNone/>
            </a:pPr>
            <a:r>
              <a:rPr lang="en" sz="600">
                <a:latin typeface="Hanken Grotesk"/>
                <a:ea typeface="Hanken Grotesk"/>
                <a:cs typeface="Hanken Grotesk"/>
                <a:sym typeface="Hanken Grotesk"/>
              </a:rPr>
              <a:t>Gradient computation for each task</a:t>
            </a:r>
            <a:endParaRPr sz="600">
              <a:latin typeface="Hanken Grotesk"/>
              <a:ea typeface="Hanken Grotesk"/>
              <a:cs typeface="Hanken Grotesk"/>
              <a:sym typeface="Hanken Grotesk"/>
            </a:endParaRPr>
          </a:p>
          <a:p>
            <a:pPr indent="0" lvl="0" marL="0" marR="0" rtl="0" algn="l">
              <a:lnSpc>
                <a:spcPct val="100000"/>
              </a:lnSpc>
              <a:spcBef>
                <a:spcPts val="0"/>
              </a:spcBef>
              <a:spcAft>
                <a:spcPts val="0"/>
              </a:spcAft>
              <a:buNone/>
            </a:pPr>
            <a:r>
              <a:rPr lang="en" sz="600">
                <a:latin typeface="Hanken Grotesk"/>
                <a:ea typeface="Hanken Grotesk"/>
                <a:cs typeface="Hanken Grotesk"/>
                <a:sym typeface="Hanken Grotesk"/>
              </a:rPr>
              <a:t>Directional parameter update determination</a:t>
            </a:r>
            <a:endParaRPr sz="600">
              <a:latin typeface="Hanken Grotesk"/>
              <a:ea typeface="Hanken Grotesk"/>
              <a:cs typeface="Hanken Grotesk"/>
              <a:sym typeface="Hanken Grotesk"/>
            </a:endParaRPr>
          </a:p>
          <a:p>
            <a:pPr indent="0" lvl="0" marL="0" marR="0" rtl="0" algn="l">
              <a:lnSpc>
                <a:spcPct val="100000"/>
              </a:lnSpc>
              <a:spcBef>
                <a:spcPts val="0"/>
              </a:spcBef>
              <a:spcAft>
                <a:spcPts val="0"/>
              </a:spcAft>
              <a:buNone/>
            </a:pPr>
            <a:r>
              <a:rPr lang="en" sz="600">
                <a:latin typeface="Hanken Grotesk"/>
                <a:ea typeface="Hanken Grotesk"/>
                <a:cs typeface="Hanken Grotesk"/>
                <a:sym typeface="Hanken Grotesk"/>
              </a:rPr>
              <a:t>Optimal update direction for task performance</a:t>
            </a:r>
            <a:endParaRPr sz="600">
              <a:latin typeface="Hanken Grotesk"/>
              <a:ea typeface="Hanken Grotesk"/>
              <a:cs typeface="Hanken Grotesk"/>
              <a:sym typeface="Hanken Grotesk"/>
            </a:endParaRPr>
          </a:p>
        </p:txBody>
      </p:sp>
      <p:sp>
        <p:nvSpPr>
          <p:cNvPr descr="deliverable_3" id="431" name="Google Shape;431;p69"/>
          <p:cNvSpPr txBox="1"/>
          <p:nvPr>
            <p:ph idx="4294967295" type="body"/>
          </p:nvPr>
        </p:nvSpPr>
        <p:spPr>
          <a:xfrm>
            <a:off x="6745426" y="4093550"/>
            <a:ext cx="1943400" cy="761100"/>
          </a:xfrm>
          <a:prstGeom prst="rect">
            <a:avLst/>
          </a:prstGeom>
        </p:spPr>
        <p:txBody>
          <a:bodyPr anchorCtr="0" anchor="t" bIns="91425" lIns="0" spcFirstLastPara="1" rIns="91425" wrap="square" tIns="91425">
            <a:noAutofit/>
          </a:bodyPr>
          <a:lstStyle/>
          <a:p>
            <a:pPr indent="0" lvl="0" marL="0" marR="0" rtl="0" algn="l">
              <a:lnSpc>
                <a:spcPct val="100000"/>
              </a:lnSpc>
              <a:spcBef>
                <a:spcPts val="0"/>
              </a:spcBef>
              <a:spcAft>
                <a:spcPts val="0"/>
              </a:spcAft>
              <a:buNone/>
            </a:pPr>
            <a:r>
              <a:rPr lang="en" sz="700">
                <a:latin typeface="Hanken Grotesk"/>
                <a:ea typeface="Hanken Grotesk"/>
                <a:cs typeface="Hanken Grotesk"/>
                <a:sym typeface="Hanken Grotesk"/>
              </a:rPr>
              <a:t>Parameter update guided by task gradients</a:t>
            </a:r>
            <a:endParaRPr sz="700">
              <a:latin typeface="Hanken Grotesk"/>
              <a:ea typeface="Hanken Grotesk"/>
              <a:cs typeface="Hanken Grotesk"/>
              <a:sym typeface="Hanken Grotesk"/>
            </a:endParaRPr>
          </a:p>
          <a:p>
            <a:pPr indent="0" lvl="0" marL="0" marR="0" rtl="0" algn="l">
              <a:lnSpc>
                <a:spcPct val="100000"/>
              </a:lnSpc>
              <a:spcBef>
                <a:spcPts val="0"/>
              </a:spcBef>
              <a:spcAft>
                <a:spcPts val="0"/>
              </a:spcAft>
              <a:buNone/>
            </a:pPr>
            <a:r>
              <a:rPr lang="en" sz="700">
                <a:latin typeface="Hanken Grotesk"/>
                <a:ea typeface="Hanken Grotesk"/>
                <a:cs typeface="Hanken Grotesk"/>
                <a:sym typeface="Hanken Grotesk"/>
              </a:rPr>
              <a:t>Improved task performance</a:t>
            </a:r>
            <a:endParaRPr sz="700">
              <a:latin typeface="Hanken Grotesk"/>
              <a:ea typeface="Hanken Grotesk"/>
              <a:cs typeface="Hanken Grotesk"/>
              <a:sym typeface="Hanken Grotesk"/>
            </a:endParaRPr>
          </a:p>
          <a:p>
            <a:pPr indent="0" lvl="0" marL="0" marR="0" rtl="0" algn="l">
              <a:lnSpc>
                <a:spcPct val="100000"/>
              </a:lnSpc>
              <a:spcBef>
                <a:spcPts val="0"/>
              </a:spcBef>
              <a:spcAft>
                <a:spcPts val="0"/>
              </a:spcAft>
              <a:buNone/>
            </a:pPr>
            <a:r>
              <a:rPr lang="en" sz="700">
                <a:latin typeface="Hanken Grotesk"/>
                <a:ea typeface="Hanken Grotesk"/>
                <a:cs typeface="Hanken Grotesk"/>
                <a:sym typeface="Hanken Grotesk"/>
              </a:rPr>
              <a:t>Enhanced adaptation capability</a:t>
            </a:r>
            <a:endParaRPr sz="700">
              <a:latin typeface="Hanken Grotesk"/>
              <a:ea typeface="Hanken Grotesk"/>
              <a:cs typeface="Hanken Grotesk"/>
              <a:sym typeface="Hanken Grotesk"/>
            </a:endParaRPr>
          </a:p>
        </p:txBody>
      </p:sp>
      <p:sp>
        <p:nvSpPr>
          <p:cNvPr id="432" name="Google Shape;432;p69"/>
          <p:cNvSpPr/>
          <p:nvPr/>
        </p:nvSpPr>
        <p:spPr>
          <a:xfrm>
            <a:off x="485750" y="414100"/>
            <a:ext cx="82200" cy="82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Hanken Grotesk Medium"/>
                <a:ea typeface="Hanken Grotesk Medium"/>
                <a:cs typeface="Hanken Grotesk Medium"/>
                <a:sym typeface="Hanken Grotesk Medium"/>
              </a:rPr>
              <a:t>      </a:t>
            </a:r>
            <a:endParaRPr>
              <a:latin typeface="Hanken Grotesk Medium"/>
              <a:ea typeface="Hanken Grotesk Medium"/>
              <a:cs typeface="Hanken Grotesk Medium"/>
              <a:sym typeface="Hanken Grotesk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descr="chapter" id="437" name="Google Shape;437;p70"/>
          <p:cNvSpPr txBox="1"/>
          <p:nvPr>
            <p:ph idx="1" type="subTitle"/>
          </p:nvPr>
        </p:nvSpPr>
        <p:spPr>
          <a:xfrm>
            <a:off x="457300" y="324875"/>
            <a:ext cx="2467200" cy="324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accent1"/>
                </a:solidFill>
                <a:latin typeface="Hanken Grotesk"/>
                <a:ea typeface="Hanken Grotesk"/>
                <a:cs typeface="Hanken Grotesk"/>
                <a:sym typeface="Hanken Grotesk"/>
              </a:rPr>
              <a:t>MAML</a:t>
            </a:r>
            <a:endParaRPr>
              <a:solidFill>
                <a:schemeClr val="accent1"/>
              </a:solidFill>
              <a:latin typeface="Hanken Grotesk"/>
              <a:ea typeface="Hanken Grotesk"/>
              <a:cs typeface="Hanken Grotesk"/>
              <a:sym typeface="Hanken Grotesk"/>
            </a:endParaRPr>
          </a:p>
        </p:txBody>
      </p:sp>
      <p:pic>
        <p:nvPicPr>
          <p:cNvPr id="438" name="Google Shape;438;p70"/>
          <p:cNvPicPr preferRelativeResize="0"/>
          <p:nvPr/>
        </p:nvPicPr>
        <p:blipFill rotWithShape="1">
          <a:blip r:embed="rId3">
            <a:alphaModFix amt="32000"/>
          </a:blip>
          <a:srcRect b="0" l="34006" r="34006" t="0"/>
          <a:stretch/>
        </p:blipFill>
        <p:spPr>
          <a:xfrm>
            <a:off x="5933500" y="0"/>
            <a:ext cx="3210501" cy="5143501"/>
          </a:xfrm>
          <a:prstGeom prst="rect">
            <a:avLst/>
          </a:prstGeom>
          <a:noFill/>
          <a:ln>
            <a:noFill/>
          </a:ln>
        </p:spPr>
      </p:pic>
      <p:sp>
        <p:nvSpPr>
          <p:cNvPr descr="title" id="439" name="Google Shape;439;p70"/>
          <p:cNvSpPr txBox="1"/>
          <p:nvPr>
            <p:ph type="title"/>
          </p:nvPr>
        </p:nvSpPr>
        <p:spPr>
          <a:xfrm>
            <a:off x="809625" y="565050"/>
            <a:ext cx="5592300" cy="10779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sz="3200"/>
              <a:t>Learning and Meta-Learning Phases</a:t>
            </a:r>
            <a:endParaRPr sz="3200">
              <a:solidFill>
                <a:schemeClr val="dk1"/>
              </a:solidFill>
            </a:endParaRPr>
          </a:p>
        </p:txBody>
      </p:sp>
      <p:sp>
        <p:nvSpPr>
          <p:cNvPr descr="detail_0" id="440" name="Google Shape;440;p70"/>
          <p:cNvSpPr txBox="1"/>
          <p:nvPr>
            <p:ph idx="2" type="body"/>
          </p:nvPr>
        </p:nvSpPr>
        <p:spPr>
          <a:xfrm>
            <a:off x="457200" y="1642950"/>
            <a:ext cx="5476200" cy="3152700"/>
          </a:xfrm>
          <a:prstGeom prst="rect">
            <a:avLst/>
          </a:prstGeom>
        </p:spPr>
        <p:txBody>
          <a:bodyPr anchorCtr="0" anchor="ctr" bIns="91425" lIns="91425" spcFirstLastPara="1" rIns="91425" wrap="square" tIns="91425">
            <a:noAutofit/>
          </a:bodyPr>
          <a:lstStyle/>
          <a:p>
            <a:pPr indent="-311150" lvl="0" marL="457200" rtl="0" algn="l">
              <a:lnSpc>
                <a:spcPct val="150000"/>
              </a:lnSpc>
              <a:spcBef>
                <a:spcPts val="0"/>
              </a:spcBef>
              <a:spcAft>
                <a:spcPts val="0"/>
              </a:spcAft>
              <a:buClr>
                <a:schemeClr val="accent1"/>
              </a:buClr>
              <a:buSzPts val="1300"/>
              <a:buChar char="●"/>
            </a:pPr>
            <a:r>
              <a:rPr lang="en" sz="1300"/>
              <a:t>MAML involves two primary phases: the initial learning phase and the meta-learning phase.</a:t>
            </a:r>
            <a:endParaRPr sz="1300"/>
          </a:p>
          <a:p>
            <a:pPr indent="-311150" lvl="0" marL="457200" rtl="0" algn="l">
              <a:lnSpc>
                <a:spcPct val="150000"/>
              </a:lnSpc>
              <a:spcBef>
                <a:spcPts val="1000"/>
              </a:spcBef>
              <a:spcAft>
                <a:spcPts val="0"/>
              </a:spcAft>
              <a:buClr>
                <a:schemeClr val="accent1"/>
              </a:buClr>
              <a:buSzPts val="1300"/>
              <a:buChar char="●"/>
            </a:pPr>
            <a:r>
              <a:rPr lang="en" sz="1300"/>
              <a:t>During the initial learning phase, the model is trained on a specific task with a dataset.</a:t>
            </a:r>
            <a:endParaRPr sz="1300"/>
          </a:p>
          <a:p>
            <a:pPr indent="-311150" lvl="0" marL="457200" rtl="0" algn="l">
              <a:lnSpc>
                <a:spcPct val="150000"/>
              </a:lnSpc>
              <a:spcBef>
                <a:spcPts val="1000"/>
              </a:spcBef>
              <a:spcAft>
                <a:spcPts val="0"/>
              </a:spcAft>
              <a:buClr>
                <a:schemeClr val="accent1"/>
              </a:buClr>
              <a:buSzPts val="1300"/>
              <a:buChar char="●"/>
            </a:pPr>
            <a:r>
              <a:rPr lang="en" sz="1300"/>
              <a:t>The meta-learning phase utilizes a support or validation dataset to further adapt the model to new tasks, enhancing its ability for rapid task adaptation.</a:t>
            </a:r>
            <a:endParaRPr sz="1300"/>
          </a:p>
          <a:p>
            <a:pPr indent="-311150" lvl="0" marL="457200" rtl="0" algn="l">
              <a:lnSpc>
                <a:spcPct val="150000"/>
              </a:lnSpc>
              <a:spcBef>
                <a:spcPts val="1000"/>
              </a:spcBef>
              <a:spcAft>
                <a:spcPts val="1000"/>
              </a:spcAft>
              <a:buClr>
                <a:schemeClr val="accent1"/>
              </a:buClr>
              <a:buSzPts val="1300"/>
              <a:buChar char="●"/>
            </a:pPr>
            <a:r>
              <a:rPr lang="en" sz="1300"/>
              <a:t>This two-phase approach mirrors the way humans learn, enabling machines to quickly grasp new concepts with minimal data.</a:t>
            </a:r>
            <a:endParaRPr sz="1300"/>
          </a:p>
        </p:txBody>
      </p:sp>
      <p:sp>
        <p:nvSpPr>
          <p:cNvPr id="441" name="Google Shape;441;p70"/>
          <p:cNvSpPr/>
          <p:nvPr/>
        </p:nvSpPr>
        <p:spPr>
          <a:xfrm>
            <a:off x="457301" y="649466"/>
            <a:ext cx="216900" cy="217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2" name="Google Shape;442;p70"/>
          <p:cNvGrpSpPr/>
          <p:nvPr/>
        </p:nvGrpSpPr>
        <p:grpSpPr>
          <a:xfrm>
            <a:off x="6968200" y="111875"/>
            <a:ext cx="2057400" cy="1033200"/>
            <a:chOff x="6922975" y="1548525"/>
            <a:chExt cx="2057400" cy="1033200"/>
          </a:xfrm>
        </p:grpSpPr>
        <p:grpSp>
          <p:nvGrpSpPr>
            <p:cNvPr id="443" name="Google Shape;443;p70"/>
            <p:cNvGrpSpPr/>
            <p:nvPr/>
          </p:nvGrpSpPr>
          <p:grpSpPr>
            <a:xfrm>
              <a:off x="6922975" y="1548525"/>
              <a:ext cx="2057400" cy="1033200"/>
              <a:chOff x="6172200" y="152400"/>
              <a:chExt cx="2057400" cy="1033200"/>
            </a:xfrm>
          </p:grpSpPr>
          <p:sp>
            <p:nvSpPr>
              <p:cNvPr id="444" name="Google Shape;444;p70"/>
              <p:cNvSpPr/>
              <p:nvPr/>
            </p:nvSpPr>
            <p:spPr>
              <a:xfrm>
                <a:off x="6172200" y="152400"/>
                <a:ext cx="2057400" cy="1033200"/>
              </a:xfrm>
              <a:prstGeom prst="roundRect">
                <a:avLst>
                  <a:gd fmla="val 8292" name="adj"/>
                </a:avLst>
              </a:prstGeom>
              <a:solidFill>
                <a:srgbClr val="FFFFC1"/>
              </a:solidFill>
              <a:ln cap="flat" cmpd="sng" w="9525">
                <a:solidFill>
                  <a:srgbClr val="000000"/>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0" rtl="0" algn="l">
                  <a:spcBef>
                    <a:spcPts val="0"/>
                  </a:spcBef>
                  <a:spcAft>
                    <a:spcPts val="0"/>
                  </a:spcAft>
                  <a:buClr>
                    <a:srgbClr val="000000"/>
                  </a:buClr>
                  <a:buSzPts val="1100"/>
                  <a:buFont typeface="Arial"/>
                  <a:buNone/>
                </a:pPr>
                <a:r>
                  <a:t/>
                </a:r>
                <a:endParaRPr sz="900">
                  <a:latin typeface="Inter"/>
                  <a:ea typeface="Inter"/>
                  <a:cs typeface="Inter"/>
                  <a:sym typeface="Inter"/>
                </a:endParaRPr>
              </a:p>
            </p:txBody>
          </p:sp>
          <p:sp>
            <p:nvSpPr>
              <p:cNvPr id="445" name="Google Shape;445;p70"/>
              <p:cNvSpPr txBox="1"/>
              <p:nvPr/>
            </p:nvSpPr>
            <p:spPr>
              <a:xfrm>
                <a:off x="6467625" y="224325"/>
                <a:ext cx="15714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900">
                    <a:latin typeface="Inter"/>
                    <a:ea typeface="Inter"/>
                    <a:cs typeface="Inter"/>
                    <a:sym typeface="Inter"/>
                  </a:rPr>
                  <a:t>Plus tip:</a:t>
                </a:r>
                <a:endParaRPr b="1" sz="900">
                  <a:latin typeface="Inter"/>
                  <a:ea typeface="Inter"/>
                  <a:cs typeface="Inter"/>
                  <a:sym typeface="Inter"/>
                </a:endParaRPr>
              </a:p>
            </p:txBody>
          </p:sp>
        </p:grpSp>
        <p:sp>
          <p:nvSpPr>
            <p:cNvPr descr="plus_tip" id="446" name="Google Shape;446;p70"/>
            <p:cNvSpPr txBox="1"/>
            <p:nvPr/>
          </p:nvSpPr>
          <p:spPr>
            <a:xfrm>
              <a:off x="6922975" y="1784025"/>
              <a:ext cx="2057400" cy="7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latin typeface="Inter"/>
                  <a:ea typeface="Inter"/>
                  <a:cs typeface="Inter"/>
                  <a:sym typeface="Inter"/>
                </a:rPr>
                <a:t>To effectively convey the concept of meta-learning to your audience, consider using relatable examples or visuals that illustrate the process of adapting to new tasks quickly.</a:t>
              </a:r>
              <a:endParaRPr sz="700">
                <a:latin typeface="Inter"/>
                <a:ea typeface="Inter"/>
                <a:cs typeface="Inter"/>
                <a:sym typeface="Inter"/>
              </a:endParaRPr>
            </a:p>
          </p:txBody>
        </p:sp>
        <p:pic>
          <p:nvPicPr>
            <p:cNvPr id="447" name="Google Shape;447;p70"/>
            <p:cNvPicPr preferRelativeResize="0"/>
            <p:nvPr/>
          </p:nvPicPr>
          <p:blipFill>
            <a:blip r:embed="rId4">
              <a:alphaModFix/>
            </a:blip>
            <a:stretch>
              <a:fillRect/>
            </a:stretch>
          </p:blipFill>
          <p:spPr>
            <a:xfrm>
              <a:off x="7016628" y="1652466"/>
              <a:ext cx="164591" cy="164591"/>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lus Light">
  <a:themeElements>
    <a:clrScheme name="Simple Light">
      <a:dk1>
        <a:srgbClr val="000000"/>
      </a:dk1>
      <a:lt1>
        <a:srgbClr val="FFFFFF"/>
      </a:lt1>
      <a:dk2>
        <a:srgbClr val="636B61"/>
      </a:dk2>
      <a:lt2>
        <a:srgbClr val="EEF2F5"/>
      </a:lt2>
      <a:accent1>
        <a:srgbClr val="0254DB"/>
      </a:accent1>
      <a:accent2>
        <a:srgbClr val="B5D6B2"/>
      </a:accent2>
      <a:accent3>
        <a:srgbClr val="F8B484"/>
      </a:accent3>
      <a:accent4>
        <a:srgbClr val="A54657"/>
      </a:accent4>
      <a:accent5>
        <a:srgbClr val="B5D6B2"/>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Custom">
      <a:dk1>
        <a:srgbClr val="000000"/>
      </a:dk1>
      <a:lt1>
        <a:srgbClr val="FFFFFF"/>
      </a:lt1>
      <a:dk2>
        <a:srgbClr val="848E9B"/>
      </a:dk2>
      <a:lt2>
        <a:srgbClr val="F3F4F7"/>
      </a:lt2>
      <a:accent1>
        <a:srgbClr val="736CED"/>
      </a:accent1>
      <a:accent2>
        <a:srgbClr val="D1AC00"/>
      </a:accent2>
      <a:accent3>
        <a:srgbClr val="6A605C"/>
      </a:accent3>
      <a:accent4>
        <a:srgbClr val="1D3461"/>
      </a:accent4>
      <a:accent5>
        <a:srgbClr val="5A0001"/>
      </a:accent5>
      <a:accent6>
        <a:srgbClr val="F4F5F6"/>
      </a:accent6>
      <a:hlink>
        <a:srgbClr val="453B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